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6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7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8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9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91" r:id="rId5"/>
    <p:sldMasterId id="2147483718" r:id="rId6"/>
    <p:sldMasterId id="2147483731" r:id="rId7"/>
    <p:sldMasterId id="2147483744" r:id="rId8"/>
    <p:sldMasterId id="2147483757" r:id="rId9"/>
    <p:sldMasterId id="2147483770" r:id="rId10"/>
    <p:sldMasterId id="2147483783" r:id="rId11"/>
    <p:sldMasterId id="2147483796" r:id="rId12"/>
    <p:sldMasterId id="2147483809" r:id="rId13"/>
  </p:sldMasterIdLst>
  <p:notesMasterIdLst>
    <p:notesMasterId r:id="rId70"/>
  </p:notesMasterIdLst>
  <p:sldIdLst>
    <p:sldId id="315" r:id="rId14"/>
    <p:sldId id="495" r:id="rId15"/>
    <p:sldId id="367" r:id="rId16"/>
    <p:sldId id="531" r:id="rId17"/>
    <p:sldId id="260" r:id="rId18"/>
    <p:sldId id="429" r:id="rId19"/>
    <p:sldId id="442" r:id="rId20"/>
    <p:sldId id="385" r:id="rId21"/>
    <p:sldId id="319" r:id="rId22"/>
    <p:sldId id="496" r:id="rId23"/>
    <p:sldId id="537" r:id="rId24"/>
    <p:sldId id="499" r:id="rId25"/>
    <p:sldId id="500" r:id="rId26"/>
    <p:sldId id="527" r:id="rId27"/>
    <p:sldId id="270" r:id="rId28"/>
    <p:sldId id="539" r:id="rId29"/>
    <p:sldId id="540" r:id="rId30"/>
    <p:sldId id="541" r:id="rId31"/>
    <p:sldId id="510" r:id="rId32"/>
    <p:sldId id="275" r:id="rId33"/>
    <p:sldId id="542" r:id="rId34"/>
    <p:sldId id="543" r:id="rId35"/>
    <p:sldId id="313" r:id="rId36"/>
    <p:sldId id="314" r:id="rId37"/>
    <p:sldId id="544" r:id="rId38"/>
    <p:sldId id="545" r:id="rId39"/>
    <p:sldId id="546" r:id="rId40"/>
    <p:sldId id="547" r:id="rId41"/>
    <p:sldId id="548" r:id="rId42"/>
    <p:sldId id="550" r:id="rId43"/>
    <p:sldId id="325" r:id="rId44"/>
    <p:sldId id="558" r:id="rId45"/>
    <p:sldId id="554" r:id="rId46"/>
    <p:sldId id="555" r:id="rId47"/>
    <p:sldId id="556" r:id="rId48"/>
    <p:sldId id="557" r:id="rId49"/>
    <p:sldId id="472" r:id="rId50"/>
    <p:sldId id="430" r:id="rId51"/>
    <p:sldId id="534" r:id="rId52"/>
    <p:sldId id="294" r:id="rId53"/>
    <p:sldId id="528" r:id="rId54"/>
    <p:sldId id="447" r:id="rId55"/>
    <p:sldId id="406" r:id="rId56"/>
    <p:sldId id="469" r:id="rId57"/>
    <p:sldId id="331" r:id="rId58"/>
    <p:sldId id="494" r:id="rId59"/>
    <p:sldId id="301" r:id="rId60"/>
    <p:sldId id="337" r:id="rId61"/>
    <p:sldId id="303" r:id="rId62"/>
    <p:sldId id="552" r:id="rId63"/>
    <p:sldId id="520" r:id="rId64"/>
    <p:sldId id="521" r:id="rId65"/>
    <p:sldId id="553" r:id="rId66"/>
    <p:sldId id="308" r:id="rId67"/>
    <p:sldId id="309" r:id="rId68"/>
    <p:sldId id="321" r:id="rId6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marshall" initials="Sm" lastIdx="1" clrIdx="0">
    <p:extLst>
      <p:ext uri="{19B8F6BF-5375-455C-9EA6-DF929625EA0E}">
        <p15:presenceInfo xmlns:p15="http://schemas.microsoft.com/office/powerpoint/2012/main" userId="864025ba454e8d2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C"/>
    <a:srgbClr val="FFD700"/>
    <a:srgbClr val="1268B3"/>
    <a:srgbClr val="DA2128"/>
    <a:srgbClr val="FDB614"/>
    <a:srgbClr val="EEDC00"/>
    <a:srgbClr val="622650"/>
    <a:srgbClr val="F15A2A"/>
    <a:srgbClr val="085156"/>
    <a:srgbClr val="B523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01870E-FB35-BCCC-5EE3-B829A141F760}" v="718" dt="2020-06-15T16:54:19.2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41" autoAdjust="0"/>
    <p:restoredTop sz="94343" autoAdjust="0"/>
  </p:normalViewPr>
  <p:slideViewPr>
    <p:cSldViewPr snapToGrid="0" snapToObjects="1">
      <p:cViewPr varScale="1">
        <p:scale>
          <a:sx n="50" d="100"/>
          <a:sy n="50" d="100"/>
        </p:scale>
        <p:origin x="53" y="4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3.xml"/><Relationship Id="rId21" Type="http://schemas.openxmlformats.org/officeDocument/2006/relationships/slide" Target="slides/slide8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63" Type="http://schemas.openxmlformats.org/officeDocument/2006/relationships/slide" Target="slides/slide50.xml"/><Relationship Id="rId68" Type="http://schemas.openxmlformats.org/officeDocument/2006/relationships/slide" Target="slides/slide55.xml"/><Relationship Id="rId16" Type="http://schemas.openxmlformats.org/officeDocument/2006/relationships/slide" Target="slides/slide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53" Type="http://schemas.openxmlformats.org/officeDocument/2006/relationships/slide" Target="slides/slide40.xml"/><Relationship Id="rId58" Type="http://schemas.openxmlformats.org/officeDocument/2006/relationships/slide" Target="slides/slide45.xml"/><Relationship Id="rId66" Type="http://schemas.openxmlformats.org/officeDocument/2006/relationships/slide" Target="slides/slide53.xml"/><Relationship Id="rId7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48.xml"/><Relationship Id="rId19" Type="http://schemas.openxmlformats.org/officeDocument/2006/relationships/slide" Target="slides/slide6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56" Type="http://schemas.openxmlformats.org/officeDocument/2006/relationships/slide" Target="slides/slide43.xml"/><Relationship Id="rId64" Type="http://schemas.openxmlformats.org/officeDocument/2006/relationships/slide" Target="slides/slide51.xml"/><Relationship Id="rId69" Type="http://schemas.openxmlformats.org/officeDocument/2006/relationships/slide" Target="slides/slide56.xml"/><Relationship Id="rId77" Type="http://schemas.microsoft.com/office/2015/10/relationships/revisionInfo" Target="revisionInfo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38.xml"/><Relationship Id="rId72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59" Type="http://schemas.openxmlformats.org/officeDocument/2006/relationships/slide" Target="slides/slide46.xml"/><Relationship Id="rId67" Type="http://schemas.openxmlformats.org/officeDocument/2006/relationships/slide" Target="slides/slide54.xml"/><Relationship Id="rId20" Type="http://schemas.openxmlformats.org/officeDocument/2006/relationships/slide" Target="slides/slide7.xml"/><Relationship Id="rId41" Type="http://schemas.openxmlformats.org/officeDocument/2006/relationships/slide" Target="slides/slide28.xml"/><Relationship Id="rId54" Type="http://schemas.openxmlformats.org/officeDocument/2006/relationships/slide" Target="slides/slide41.xml"/><Relationship Id="rId62" Type="http://schemas.openxmlformats.org/officeDocument/2006/relationships/slide" Target="slides/slide49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slide" Target="slides/slide36.xml"/><Relationship Id="rId57" Type="http://schemas.openxmlformats.org/officeDocument/2006/relationships/slide" Target="slides/slide44.xml"/><Relationship Id="rId10" Type="http://schemas.openxmlformats.org/officeDocument/2006/relationships/slideMaster" Target="slideMasters/slideMaster7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slide" Target="slides/slide39.xml"/><Relationship Id="rId60" Type="http://schemas.openxmlformats.org/officeDocument/2006/relationships/slide" Target="slides/slide47.xml"/><Relationship Id="rId65" Type="http://schemas.openxmlformats.org/officeDocument/2006/relationships/slide" Target="slides/slide52.xml"/><Relationship Id="rId73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5.xml"/><Relationship Id="rId39" Type="http://schemas.openxmlformats.org/officeDocument/2006/relationships/slide" Target="slides/slide26.xml"/><Relationship Id="rId34" Type="http://schemas.openxmlformats.org/officeDocument/2006/relationships/slide" Target="slides/slide21.xml"/><Relationship Id="rId50" Type="http://schemas.openxmlformats.org/officeDocument/2006/relationships/slide" Target="slides/slide37.xml"/><Relationship Id="rId55" Type="http://schemas.openxmlformats.org/officeDocument/2006/relationships/slide" Target="slides/slide42.xml"/><Relationship Id="rId76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71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29" Type="http://schemas.openxmlformats.org/officeDocument/2006/relationships/slide" Target="slides/slide1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ire Gaffney" userId="S::maire@bdelonline.com::53deb49e-ea2b-4ef2-8af7-6a10eca33ca8" providerId="AD" clId="Web-{B301870E-FB35-BCCC-5EE3-B829A141F760}"/>
    <pc:docChg chg="addSld delSld modSld sldOrd">
      <pc:chgData name="Maire Gaffney" userId="S::maire@bdelonline.com::53deb49e-ea2b-4ef2-8af7-6a10eca33ca8" providerId="AD" clId="Web-{B301870E-FB35-BCCC-5EE3-B829A141F760}" dt="2020-06-15T16:54:19.247" v="682" actId="1076"/>
      <pc:docMkLst>
        <pc:docMk/>
      </pc:docMkLst>
      <pc:sldChg chg="addSp delSp modSp">
        <pc:chgData name="Maire Gaffney" userId="S::maire@bdelonline.com::53deb49e-ea2b-4ef2-8af7-6a10eca33ca8" providerId="AD" clId="Web-{B301870E-FB35-BCCC-5EE3-B829A141F760}" dt="2020-06-15T15:29:43.580" v="79"/>
        <pc:sldMkLst>
          <pc:docMk/>
          <pc:sldMk cId="1468282246" sldId="367"/>
        </pc:sldMkLst>
        <pc:spChg chg="add del mod">
          <ac:chgData name="Maire Gaffney" userId="S::maire@bdelonline.com::53deb49e-ea2b-4ef2-8af7-6a10eca33ca8" providerId="AD" clId="Web-{B301870E-FB35-BCCC-5EE3-B829A141F760}" dt="2020-06-15T15:29:43.580" v="79"/>
          <ac:spMkLst>
            <pc:docMk/>
            <pc:sldMk cId="1468282246" sldId="367"/>
            <ac:spMk id="4" creationId="{0D755E08-4297-49B0-B003-0FEA2BF8F253}"/>
          </ac:spMkLst>
        </pc:spChg>
        <pc:spChg chg="mod">
          <ac:chgData name="Maire Gaffney" userId="S::maire@bdelonline.com::53deb49e-ea2b-4ef2-8af7-6a10eca33ca8" providerId="AD" clId="Web-{B301870E-FB35-BCCC-5EE3-B829A141F760}" dt="2020-06-15T15:26:53.985" v="63" actId="20577"/>
          <ac:spMkLst>
            <pc:docMk/>
            <pc:sldMk cId="1468282246" sldId="367"/>
            <ac:spMk id="7" creationId="{00000000-0000-0000-0000-000000000000}"/>
          </ac:spMkLst>
        </pc:spChg>
        <pc:spChg chg="add del mod">
          <ac:chgData name="Maire Gaffney" userId="S::maire@bdelonline.com::53deb49e-ea2b-4ef2-8af7-6a10eca33ca8" providerId="AD" clId="Web-{B301870E-FB35-BCCC-5EE3-B829A141F760}" dt="2020-06-15T15:29:43.580" v="79"/>
          <ac:spMkLst>
            <pc:docMk/>
            <pc:sldMk cId="1468282246" sldId="367"/>
            <ac:spMk id="10" creationId="{00000000-0000-0000-0000-000000000000}"/>
          </ac:spMkLst>
        </pc:spChg>
        <pc:spChg chg="mod">
          <ac:chgData name="Maire Gaffney" userId="S::maire@bdelonline.com::53deb49e-ea2b-4ef2-8af7-6a10eca33ca8" providerId="AD" clId="Web-{B301870E-FB35-BCCC-5EE3-B829A141F760}" dt="2020-06-15T15:29:16.298" v="71" actId="20577"/>
          <ac:spMkLst>
            <pc:docMk/>
            <pc:sldMk cId="1468282246" sldId="367"/>
            <ac:spMk id="12" creationId="{00000000-0000-0000-0000-000000000000}"/>
          </ac:spMkLst>
        </pc:spChg>
        <pc:picChg chg="add del mod">
          <ac:chgData name="Maire Gaffney" userId="S::maire@bdelonline.com::53deb49e-ea2b-4ef2-8af7-6a10eca33ca8" providerId="AD" clId="Web-{B301870E-FB35-BCCC-5EE3-B829A141F760}" dt="2020-06-15T15:23:06.468" v="25"/>
          <ac:picMkLst>
            <pc:docMk/>
            <pc:sldMk cId="1468282246" sldId="367"/>
            <ac:picMk id="2" creationId="{B0F3136D-1260-423F-B26D-DF3FA8AEA9CF}"/>
          </ac:picMkLst>
        </pc:picChg>
      </pc:sldChg>
      <pc:sldChg chg="del">
        <pc:chgData name="Maire Gaffney" userId="S::maire@bdelonline.com::53deb49e-ea2b-4ef2-8af7-6a10eca33ca8" providerId="AD" clId="Web-{B301870E-FB35-BCCC-5EE3-B829A141F760}" dt="2020-06-15T15:28:02.907" v="65"/>
        <pc:sldMkLst>
          <pc:docMk/>
          <pc:sldMk cId="1002813318" sldId="368"/>
        </pc:sldMkLst>
      </pc:sldChg>
      <pc:sldChg chg="addSp delSp modSp">
        <pc:chgData name="Maire Gaffney" userId="S::maire@bdelonline.com::53deb49e-ea2b-4ef2-8af7-6a10eca33ca8" providerId="AD" clId="Web-{B301870E-FB35-BCCC-5EE3-B829A141F760}" dt="2020-06-15T15:43:17.006" v="127" actId="14100"/>
        <pc:sldMkLst>
          <pc:docMk/>
          <pc:sldMk cId="4163205755" sldId="385"/>
        </pc:sldMkLst>
        <pc:spChg chg="mod">
          <ac:chgData name="Maire Gaffney" userId="S::maire@bdelonline.com::53deb49e-ea2b-4ef2-8af7-6a10eca33ca8" providerId="AD" clId="Web-{B301870E-FB35-BCCC-5EE3-B829A141F760}" dt="2020-06-15T15:33:20.409" v="98" actId="20577"/>
          <ac:spMkLst>
            <pc:docMk/>
            <pc:sldMk cId="4163205755" sldId="385"/>
            <ac:spMk id="5" creationId="{1F15C2F0-0642-47E3-95CB-5EDA53E25489}"/>
          </ac:spMkLst>
        </pc:spChg>
        <pc:spChg chg="add del mod ord">
          <ac:chgData name="Maire Gaffney" userId="S::maire@bdelonline.com::53deb49e-ea2b-4ef2-8af7-6a10eca33ca8" providerId="AD" clId="Web-{B301870E-FB35-BCCC-5EE3-B829A141F760}" dt="2020-06-15T15:39:20.754" v="118"/>
          <ac:spMkLst>
            <pc:docMk/>
            <pc:sldMk cId="4163205755" sldId="385"/>
            <ac:spMk id="6" creationId="{BC25B95F-5857-4C6A-BDC3-62DDC1AE5112}"/>
          </ac:spMkLst>
        </pc:spChg>
        <pc:picChg chg="add del mod">
          <ac:chgData name="Maire Gaffney" userId="S::maire@bdelonline.com::53deb49e-ea2b-4ef2-8af7-6a10eca33ca8" providerId="AD" clId="Web-{B301870E-FB35-BCCC-5EE3-B829A141F760}" dt="2020-06-15T15:39:59.083" v="121"/>
          <ac:picMkLst>
            <pc:docMk/>
            <pc:sldMk cId="4163205755" sldId="385"/>
            <ac:picMk id="3" creationId="{07B84C4D-77AD-4E85-8FB6-760755910B02}"/>
          </ac:picMkLst>
        </pc:picChg>
        <pc:picChg chg="del">
          <ac:chgData name="Maire Gaffney" userId="S::maire@bdelonline.com::53deb49e-ea2b-4ef2-8af7-6a10eca33ca8" providerId="AD" clId="Web-{B301870E-FB35-BCCC-5EE3-B829A141F760}" dt="2020-06-15T15:36:26.925" v="108"/>
          <ac:picMkLst>
            <pc:docMk/>
            <pc:sldMk cId="4163205755" sldId="385"/>
            <ac:picMk id="7" creationId="{2FE449E0-C7A7-48E3-A2D6-EF7482169780}"/>
          </ac:picMkLst>
        </pc:picChg>
        <pc:picChg chg="add mod ord modCrop">
          <ac:chgData name="Maire Gaffney" userId="S::maire@bdelonline.com::53deb49e-ea2b-4ef2-8af7-6a10eca33ca8" providerId="AD" clId="Web-{B301870E-FB35-BCCC-5EE3-B829A141F760}" dt="2020-06-15T15:43:17.006" v="127" actId="14100"/>
          <ac:picMkLst>
            <pc:docMk/>
            <pc:sldMk cId="4163205755" sldId="385"/>
            <ac:picMk id="8" creationId="{772522F4-B061-47D9-AFF8-5AE1F3BD3EC2}"/>
          </ac:picMkLst>
        </pc:picChg>
      </pc:sldChg>
      <pc:sldChg chg="modSp">
        <pc:chgData name="Maire Gaffney" userId="S::maire@bdelonline.com::53deb49e-ea2b-4ef2-8af7-6a10eca33ca8" providerId="AD" clId="Web-{B301870E-FB35-BCCC-5EE3-B829A141F760}" dt="2020-06-15T15:30:42.455" v="89" actId="1076"/>
        <pc:sldMkLst>
          <pc:docMk/>
          <pc:sldMk cId="2847119890" sldId="429"/>
        </pc:sldMkLst>
        <pc:spChg chg="mod">
          <ac:chgData name="Maire Gaffney" userId="S::maire@bdelonline.com::53deb49e-ea2b-4ef2-8af7-6a10eca33ca8" providerId="AD" clId="Web-{B301870E-FB35-BCCC-5EE3-B829A141F760}" dt="2020-06-15T15:30:42.455" v="89" actId="1076"/>
          <ac:spMkLst>
            <pc:docMk/>
            <pc:sldMk cId="2847119890" sldId="429"/>
            <ac:spMk id="2" creationId="{93B02581-771B-44AA-9E44-12438972C15C}"/>
          </ac:spMkLst>
        </pc:spChg>
        <pc:spChg chg="mod">
          <ac:chgData name="Maire Gaffney" userId="S::maire@bdelonline.com::53deb49e-ea2b-4ef2-8af7-6a10eca33ca8" providerId="AD" clId="Web-{B301870E-FB35-BCCC-5EE3-B829A141F760}" dt="2020-06-15T15:30:17.033" v="83" actId="1076"/>
          <ac:spMkLst>
            <pc:docMk/>
            <pc:sldMk cId="2847119890" sldId="429"/>
            <ac:spMk id="4" creationId="{147DB1FF-D032-4AA7-8279-9101732F3026}"/>
          </ac:spMkLst>
        </pc:spChg>
      </pc:sldChg>
      <pc:sldChg chg="modSp">
        <pc:chgData name="Maire Gaffney" userId="S::maire@bdelonline.com::53deb49e-ea2b-4ef2-8af7-6a10eca33ca8" providerId="AD" clId="Web-{B301870E-FB35-BCCC-5EE3-B829A141F760}" dt="2020-06-15T15:33:41.815" v="99" actId="1076"/>
        <pc:sldMkLst>
          <pc:docMk/>
          <pc:sldMk cId="2467780862" sldId="442"/>
        </pc:sldMkLst>
        <pc:spChg chg="mod">
          <ac:chgData name="Maire Gaffney" userId="S::maire@bdelonline.com::53deb49e-ea2b-4ef2-8af7-6a10eca33ca8" providerId="AD" clId="Web-{B301870E-FB35-BCCC-5EE3-B829A141F760}" dt="2020-06-15T15:31:35.565" v="94" actId="20577"/>
          <ac:spMkLst>
            <pc:docMk/>
            <pc:sldMk cId="2467780862" sldId="442"/>
            <ac:spMk id="3" creationId="{C3AC6DF9-B1BB-409A-B0F8-1EC5E0D183AE}"/>
          </ac:spMkLst>
        </pc:spChg>
        <pc:picChg chg="mod">
          <ac:chgData name="Maire Gaffney" userId="S::maire@bdelonline.com::53deb49e-ea2b-4ef2-8af7-6a10eca33ca8" providerId="AD" clId="Web-{B301870E-FB35-BCCC-5EE3-B829A141F760}" dt="2020-06-15T15:33:41.815" v="99" actId="1076"/>
          <ac:picMkLst>
            <pc:docMk/>
            <pc:sldMk cId="2467780862" sldId="442"/>
            <ac:picMk id="11" creationId="{171B2A11-1BAD-44BC-A86F-AB9C9BDF4765}"/>
          </ac:picMkLst>
        </pc:picChg>
      </pc:sldChg>
      <pc:sldChg chg="addSp delSp modSp">
        <pc:chgData name="Maire Gaffney" userId="S::maire@bdelonline.com::53deb49e-ea2b-4ef2-8af7-6a10eca33ca8" providerId="AD" clId="Web-{B301870E-FB35-BCCC-5EE3-B829A141F760}" dt="2020-06-15T15:54:12.993" v="205"/>
        <pc:sldMkLst>
          <pc:docMk/>
          <pc:sldMk cId="2901460159" sldId="445"/>
        </pc:sldMkLst>
        <pc:spChg chg="mod">
          <ac:chgData name="Maire Gaffney" userId="S::maire@bdelonline.com::53deb49e-ea2b-4ef2-8af7-6a10eca33ca8" providerId="AD" clId="Web-{B301870E-FB35-BCCC-5EE3-B829A141F760}" dt="2020-06-15T15:50:02.398" v="174" actId="14100"/>
          <ac:spMkLst>
            <pc:docMk/>
            <pc:sldMk cId="2901460159" sldId="445"/>
            <ac:spMk id="3" creationId="{A9E7C7AD-3A54-4180-A0DD-7746AF65F6E3}"/>
          </ac:spMkLst>
        </pc:spChg>
        <pc:spChg chg="add mod">
          <ac:chgData name="Maire Gaffney" userId="S::maire@bdelonline.com::53deb49e-ea2b-4ef2-8af7-6a10eca33ca8" providerId="AD" clId="Web-{B301870E-FB35-BCCC-5EE3-B829A141F760}" dt="2020-06-15T15:52:11.305" v="200" actId="1076"/>
          <ac:spMkLst>
            <pc:docMk/>
            <pc:sldMk cId="2901460159" sldId="445"/>
            <ac:spMk id="4" creationId="{80BE67F9-B870-4C1F-87E6-7794E4732A78}"/>
          </ac:spMkLst>
        </pc:spChg>
        <pc:spChg chg="add del mod">
          <ac:chgData name="Maire Gaffney" userId="S::maire@bdelonline.com::53deb49e-ea2b-4ef2-8af7-6a10eca33ca8" providerId="AD" clId="Web-{B301870E-FB35-BCCC-5EE3-B829A141F760}" dt="2020-06-15T15:53:33.368" v="203"/>
          <ac:spMkLst>
            <pc:docMk/>
            <pc:sldMk cId="2901460159" sldId="445"/>
            <ac:spMk id="6" creationId="{D10B2A6A-176B-4FC7-9A62-3A793AAD1686}"/>
          </ac:spMkLst>
        </pc:spChg>
        <pc:picChg chg="add mod ord modCrop">
          <ac:chgData name="Maire Gaffney" userId="S::maire@bdelonline.com::53deb49e-ea2b-4ef2-8af7-6a10eca33ca8" providerId="AD" clId="Web-{B301870E-FB35-BCCC-5EE3-B829A141F760}" dt="2020-06-15T15:54:12.993" v="205"/>
          <ac:picMkLst>
            <pc:docMk/>
            <pc:sldMk cId="2901460159" sldId="445"/>
            <ac:picMk id="7" creationId="{728EEAC1-3958-4687-9BE3-001847E5CEFE}"/>
          </ac:picMkLst>
        </pc:picChg>
        <pc:picChg chg="del mod">
          <ac:chgData name="Maire Gaffney" userId="S::maire@bdelonline.com::53deb49e-ea2b-4ef2-8af7-6a10eca33ca8" providerId="AD" clId="Web-{B301870E-FB35-BCCC-5EE3-B829A141F760}" dt="2020-06-15T15:53:09.009" v="202"/>
          <ac:picMkLst>
            <pc:docMk/>
            <pc:sldMk cId="2901460159" sldId="445"/>
            <ac:picMk id="8" creationId="{A6CDA55E-11FC-41FD-9450-F6DC33A6F8E0}"/>
          </ac:picMkLst>
        </pc:picChg>
      </pc:sldChg>
      <pc:sldChg chg="modSp">
        <pc:chgData name="Maire Gaffney" userId="S::maire@bdelonline.com::53deb49e-ea2b-4ef2-8af7-6a10eca33ca8" providerId="AD" clId="Web-{B301870E-FB35-BCCC-5EE3-B829A141F760}" dt="2020-06-15T15:22:20.515" v="23" actId="1076"/>
        <pc:sldMkLst>
          <pc:docMk/>
          <pc:sldMk cId="545834056" sldId="495"/>
        </pc:sldMkLst>
        <pc:spChg chg="mod">
          <ac:chgData name="Maire Gaffney" userId="S::maire@bdelonline.com::53deb49e-ea2b-4ef2-8af7-6a10eca33ca8" providerId="AD" clId="Web-{B301870E-FB35-BCCC-5EE3-B829A141F760}" dt="2020-06-15T15:22:20.515" v="23" actId="1076"/>
          <ac:spMkLst>
            <pc:docMk/>
            <pc:sldMk cId="545834056" sldId="495"/>
            <ac:spMk id="10" creationId="{E6C6DDEA-D041-4C51-B727-EB94DA2039B3}"/>
          </ac:spMkLst>
        </pc:spChg>
        <pc:spChg chg="mod">
          <ac:chgData name="Maire Gaffney" userId="S::maire@bdelonline.com::53deb49e-ea2b-4ef2-8af7-6a10eca33ca8" providerId="AD" clId="Web-{B301870E-FB35-BCCC-5EE3-B829A141F760}" dt="2020-06-15T15:22:01.171" v="6" actId="1076"/>
          <ac:spMkLst>
            <pc:docMk/>
            <pc:sldMk cId="545834056" sldId="495"/>
            <ac:spMk id="11" creationId="{FF1CDCD5-13C3-463B-83F4-ADEEAF19AC64}"/>
          </ac:spMkLst>
        </pc:spChg>
      </pc:sldChg>
      <pc:sldChg chg="modSp">
        <pc:chgData name="Maire Gaffney" userId="S::maire@bdelonline.com::53deb49e-ea2b-4ef2-8af7-6a10eca33ca8" providerId="AD" clId="Web-{B301870E-FB35-BCCC-5EE3-B829A141F760}" dt="2020-06-15T15:32:10.080" v="95" actId="1076"/>
        <pc:sldMkLst>
          <pc:docMk/>
          <pc:sldMk cId="1174797701" sldId="496"/>
        </pc:sldMkLst>
        <pc:spChg chg="mod">
          <ac:chgData name="Maire Gaffney" userId="S::maire@bdelonline.com::53deb49e-ea2b-4ef2-8af7-6a10eca33ca8" providerId="AD" clId="Web-{B301870E-FB35-BCCC-5EE3-B829A141F760}" dt="2020-06-15T15:32:10.080" v="95" actId="1076"/>
          <ac:spMkLst>
            <pc:docMk/>
            <pc:sldMk cId="1174797701" sldId="496"/>
            <ac:spMk id="8" creationId="{58044019-AD3C-4619-BD34-2F499F7614CA}"/>
          </ac:spMkLst>
        </pc:spChg>
      </pc:sldChg>
      <pc:sldChg chg="addSp delSp modSp new">
        <pc:chgData name="Maire Gaffney" userId="S::maire@bdelonline.com::53deb49e-ea2b-4ef2-8af7-6a10eca33ca8" providerId="AD" clId="Web-{B301870E-FB35-BCCC-5EE3-B829A141F760}" dt="2020-06-15T15:49:04.164" v="164" actId="1076"/>
        <pc:sldMkLst>
          <pc:docMk/>
          <pc:sldMk cId="1203572176" sldId="498"/>
        </pc:sldMkLst>
        <pc:spChg chg="mod">
          <ac:chgData name="Maire Gaffney" userId="S::maire@bdelonline.com::53deb49e-ea2b-4ef2-8af7-6a10eca33ca8" providerId="AD" clId="Web-{B301870E-FB35-BCCC-5EE3-B829A141F760}" dt="2020-06-15T15:45:47.569" v="136" actId="20577"/>
          <ac:spMkLst>
            <pc:docMk/>
            <pc:sldMk cId="1203572176" sldId="498"/>
            <ac:spMk id="2" creationId="{9D9C9AD3-44DC-46CA-B90B-8009479377AA}"/>
          </ac:spMkLst>
        </pc:spChg>
        <pc:spChg chg="add del">
          <ac:chgData name="Maire Gaffney" userId="S::maire@bdelonline.com::53deb49e-ea2b-4ef2-8af7-6a10eca33ca8" providerId="AD" clId="Web-{B301870E-FB35-BCCC-5EE3-B829A141F760}" dt="2020-06-15T15:46:57.257" v="139"/>
          <ac:spMkLst>
            <pc:docMk/>
            <pc:sldMk cId="1203572176" sldId="498"/>
            <ac:spMk id="4" creationId="{1FF43CEB-E9CE-484A-B009-FB5BCB6AE96D}"/>
          </ac:spMkLst>
        </pc:spChg>
        <pc:spChg chg="add mod">
          <ac:chgData name="Maire Gaffney" userId="S::maire@bdelonline.com::53deb49e-ea2b-4ef2-8af7-6a10eca33ca8" providerId="AD" clId="Web-{B301870E-FB35-BCCC-5EE3-B829A141F760}" dt="2020-06-15T15:49:04.164" v="164" actId="1076"/>
          <ac:spMkLst>
            <pc:docMk/>
            <pc:sldMk cId="1203572176" sldId="498"/>
            <ac:spMk id="7" creationId="{A6E09A3C-4ADC-44CC-998C-550820DCFA21}"/>
          </ac:spMkLst>
        </pc:spChg>
        <pc:picChg chg="add del mod ord modCrop">
          <ac:chgData name="Maire Gaffney" userId="S::maire@bdelonline.com::53deb49e-ea2b-4ef2-8af7-6a10eca33ca8" providerId="AD" clId="Web-{B301870E-FB35-BCCC-5EE3-B829A141F760}" dt="2020-06-15T15:46:30.554" v="138"/>
          <ac:picMkLst>
            <pc:docMk/>
            <pc:sldMk cId="1203572176" sldId="498"/>
            <ac:picMk id="5" creationId="{7FC7AA46-4F3F-44EC-B6AB-594F39609BDA}"/>
          </ac:picMkLst>
        </pc:picChg>
        <pc:picChg chg="add mod ord modCrop">
          <ac:chgData name="Maire Gaffney" userId="S::maire@bdelonline.com::53deb49e-ea2b-4ef2-8af7-6a10eca33ca8" providerId="AD" clId="Web-{B301870E-FB35-BCCC-5EE3-B829A141F760}" dt="2020-06-15T15:48:16.382" v="147" actId="1076"/>
          <ac:picMkLst>
            <pc:docMk/>
            <pc:sldMk cId="1203572176" sldId="498"/>
            <ac:picMk id="6" creationId="{A1B59FFA-C189-4CE2-938A-B0467D51B84D}"/>
          </ac:picMkLst>
        </pc:picChg>
      </pc:sldChg>
      <pc:sldChg chg="addSp delSp modSp new">
        <pc:chgData name="Maire Gaffney" userId="S::maire@bdelonline.com::53deb49e-ea2b-4ef2-8af7-6a10eca33ca8" providerId="AD" clId="Web-{B301870E-FB35-BCCC-5EE3-B829A141F760}" dt="2020-06-15T15:58:50.854" v="265" actId="20577"/>
        <pc:sldMkLst>
          <pc:docMk/>
          <pc:sldMk cId="2497952641" sldId="499"/>
        </pc:sldMkLst>
        <pc:spChg chg="mod">
          <ac:chgData name="Maire Gaffney" userId="S::maire@bdelonline.com::53deb49e-ea2b-4ef2-8af7-6a10eca33ca8" providerId="AD" clId="Web-{B301870E-FB35-BCCC-5EE3-B829A141F760}" dt="2020-06-15T15:58:50.854" v="265" actId="20577"/>
          <ac:spMkLst>
            <pc:docMk/>
            <pc:sldMk cId="2497952641" sldId="499"/>
            <ac:spMk id="2" creationId="{9C1028CC-A1F7-4433-8DF6-50E3D8817F27}"/>
          </ac:spMkLst>
        </pc:spChg>
        <pc:spChg chg="del">
          <ac:chgData name="Maire Gaffney" userId="S::maire@bdelonline.com::53deb49e-ea2b-4ef2-8af7-6a10eca33ca8" providerId="AD" clId="Web-{B301870E-FB35-BCCC-5EE3-B829A141F760}" dt="2020-06-15T15:58:15.026" v="249"/>
          <ac:spMkLst>
            <pc:docMk/>
            <pc:sldMk cId="2497952641" sldId="499"/>
            <ac:spMk id="4" creationId="{7E04D0C7-A9DE-4844-91E8-9AF5B586C835}"/>
          </ac:spMkLst>
        </pc:spChg>
        <pc:picChg chg="add mod ord modCrop">
          <ac:chgData name="Maire Gaffney" userId="S::maire@bdelonline.com::53deb49e-ea2b-4ef2-8af7-6a10eca33ca8" providerId="AD" clId="Web-{B301870E-FB35-BCCC-5EE3-B829A141F760}" dt="2020-06-15T15:58:15.026" v="249"/>
          <ac:picMkLst>
            <pc:docMk/>
            <pc:sldMk cId="2497952641" sldId="499"/>
            <ac:picMk id="5" creationId="{AE84800B-435B-42EE-BAAF-29D4F659C56C}"/>
          </ac:picMkLst>
        </pc:picChg>
      </pc:sldChg>
      <pc:sldChg chg="addSp delSp modSp new">
        <pc:chgData name="Maire Gaffney" userId="S::maire@bdelonline.com::53deb49e-ea2b-4ef2-8af7-6a10eca33ca8" providerId="AD" clId="Web-{B301870E-FB35-BCCC-5EE3-B829A141F760}" dt="2020-06-15T16:06:20.482" v="332" actId="14100"/>
        <pc:sldMkLst>
          <pc:docMk/>
          <pc:sldMk cId="791403731" sldId="500"/>
        </pc:sldMkLst>
        <pc:spChg chg="mod">
          <ac:chgData name="Maire Gaffney" userId="S::maire@bdelonline.com::53deb49e-ea2b-4ef2-8af7-6a10eca33ca8" providerId="AD" clId="Web-{B301870E-FB35-BCCC-5EE3-B829A141F760}" dt="2020-06-15T16:01:49.683" v="317" actId="20577"/>
          <ac:spMkLst>
            <pc:docMk/>
            <pc:sldMk cId="791403731" sldId="500"/>
            <ac:spMk id="2" creationId="{A941A148-9786-42DF-8F4B-B5054AE7B90C}"/>
          </ac:spMkLst>
        </pc:spChg>
        <pc:spChg chg="mod">
          <ac:chgData name="Maire Gaffney" userId="S::maire@bdelonline.com::53deb49e-ea2b-4ef2-8af7-6a10eca33ca8" providerId="AD" clId="Web-{B301870E-FB35-BCCC-5EE3-B829A141F760}" dt="2020-06-15T16:01:05.136" v="291" actId="20577"/>
          <ac:spMkLst>
            <pc:docMk/>
            <pc:sldMk cId="791403731" sldId="500"/>
            <ac:spMk id="3" creationId="{1050CE9A-2BFE-4A2D-A950-D9F7C1758F54}"/>
          </ac:spMkLst>
        </pc:spChg>
        <pc:spChg chg="add del">
          <ac:chgData name="Maire Gaffney" userId="S::maire@bdelonline.com::53deb49e-ea2b-4ef2-8af7-6a10eca33ca8" providerId="AD" clId="Web-{B301870E-FB35-BCCC-5EE3-B829A141F760}" dt="2020-06-15T16:05:28.481" v="320"/>
          <ac:spMkLst>
            <pc:docMk/>
            <pc:sldMk cId="791403731" sldId="500"/>
            <ac:spMk id="4" creationId="{483F180F-034B-47DE-871C-A3F4BEA2DC3F}"/>
          </ac:spMkLst>
        </pc:spChg>
        <pc:picChg chg="add del mod ord modCrop">
          <ac:chgData name="Maire Gaffney" userId="S::maire@bdelonline.com::53deb49e-ea2b-4ef2-8af7-6a10eca33ca8" providerId="AD" clId="Web-{B301870E-FB35-BCCC-5EE3-B829A141F760}" dt="2020-06-15T16:03:30.653" v="319"/>
          <ac:picMkLst>
            <pc:docMk/>
            <pc:sldMk cId="791403731" sldId="500"/>
            <ac:picMk id="5" creationId="{F816BB43-A3DC-4060-81BF-452CFE158204}"/>
          </ac:picMkLst>
        </pc:picChg>
        <pc:picChg chg="add mod ord modCrop">
          <ac:chgData name="Maire Gaffney" userId="S::maire@bdelonline.com::53deb49e-ea2b-4ef2-8af7-6a10eca33ca8" providerId="AD" clId="Web-{B301870E-FB35-BCCC-5EE3-B829A141F760}" dt="2020-06-15T16:06:20.482" v="332" actId="14100"/>
          <ac:picMkLst>
            <pc:docMk/>
            <pc:sldMk cId="791403731" sldId="500"/>
            <ac:picMk id="6" creationId="{5057582F-1D3C-4BB0-B09E-19F76B4F2763}"/>
          </ac:picMkLst>
        </pc:picChg>
      </pc:sldChg>
      <pc:sldChg chg="addSp delSp modSp new">
        <pc:chgData name="Maire Gaffney" userId="S::maire@bdelonline.com::53deb49e-ea2b-4ef2-8af7-6a10eca33ca8" providerId="AD" clId="Web-{B301870E-FB35-BCCC-5EE3-B829A141F760}" dt="2020-06-15T16:22:47.815" v="399" actId="1076"/>
        <pc:sldMkLst>
          <pc:docMk/>
          <pc:sldMk cId="733477067" sldId="501"/>
        </pc:sldMkLst>
        <pc:spChg chg="mod">
          <ac:chgData name="Maire Gaffney" userId="S::maire@bdelonline.com::53deb49e-ea2b-4ef2-8af7-6a10eca33ca8" providerId="AD" clId="Web-{B301870E-FB35-BCCC-5EE3-B829A141F760}" dt="2020-06-15T16:22:47.815" v="399" actId="1076"/>
          <ac:spMkLst>
            <pc:docMk/>
            <pc:sldMk cId="733477067" sldId="501"/>
            <ac:spMk id="2" creationId="{1802D4E1-53B9-4236-A0BE-EAF608E241EC}"/>
          </ac:spMkLst>
        </pc:spChg>
        <pc:spChg chg="mod">
          <ac:chgData name="Maire Gaffney" userId="S::maire@bdelonline.com::53deb49e-ea2b-4ef2-8af7-6a10eca33ca8" providerId="AD" clId="Web-{B301870E-FB35-BCCC-5EE3-B829A141F760}" dt="2020-06-15T16:08:06.451" v="350" actId="1076"/>
          <ac:spMkLst>
            <pc:docMk/>
            <pc:sldMk cId="733477067" sldId="501"/>
            <ac:spMk id="3" creationId="{19E0FCE6-7034-4665-A34E-9DDE15FDF21C}"/>
          </ac:spMkLst>
        </pc:spChg>
        <pc:spChg chg="add del">
          <ac:chgData name="Maire Gaffney" userId="S::maire@bdelonline.com::53deb49e-ea2b-4ef2-8af7-6a10eca33ca8" providerId="AD" clId="Web-{B301870E-FB35-BCCC-5EE3-B829A141F760}" dt="2020-06-15T16:09:49.280" v="355"/>
          <ac:spMkLst>
            <pc:docMk/>
            <pc:sldMk cId="733477067" sldId="501"/>
            <ac:spMk id="4" creationId="{6FD5C028-3047-4429-9ACE-15CD828158A7}"/>
          </ac:spMkLst>
        </pc:spChg>
        <pc:spChg chg="add del mod">
          <ac:chgData name="Maire Gaffney" userId="S::maire@bdelonline.com::53deb49e-ea2b-4ef2-8af7-6a10eca33ca8" providerId="AD" clId="Web-{B301870E-FB35-BCCC-5EE3-B829A141F760}" dt="2020-06-15T16:15:19.281" v="360"/>
          <ac:spMkLst>
            <pc:docMk/>
            <pc:sldMk cId="733477067" sldId="501"/>
            <ac:spMk id="9" creationId="{CA8D4EFC-D055-4DEF-95B9-5F6E0A976D84}"/>
          </ac:spMkLst>
        </pc:spChg>
        <pc:spChg chg="add del mod">
          <ac:chgData name="Maire Gaffney" userId="S::maire@bdelonline.com::53deb49e-ea2b-4ef2-8af7-6a10eca33ca8" providerId="AD" clId="Web-{B301870E-FB35-BCCC-5EE3-B829A141F760}" dt="2020-06-15T16:17:39.798" v="362"/>
          <ac:spMkLst>
            <pc:docMk/>
            <pc:sldMk cId="733477067" sldId="501"/>
            <ac:spMk id="12" creationId="{5B9D79AA-88AC-48BA-A090-2D7BACDD0754}"/>
          </ac:spMkLst>
        </pc:spChg>
        <pc:spChg chg="add del mod">
          <ac:chgData name="Maire Gaffney" userId="S::maire@bdelonline.com::53deb49e-ea2b-4ef2-8af7-6a10eca33ca8" providerId="AD" clId="Web-{B301870E-FB35-BCCC-5EE3-B829A141F760}" dt="2020-06-15T16:18:13.735" v="364"/>
          <ac:spMkLst>
            <pc:docMk/>
            <pc:sldMk cId="733477067" sldId="501"/>
            <ac:spMk id="15" creationId="{A485324F-22CF-4CE4-90F2-0ADAF393C321}"/>
          </ac:spMkLst>
        </pc:spChg>
        <pc:spChg chg="add mod">
          <ac:chgData name="Maire Gaffney" userId="S::maire@bdelonline.com::53deb49e-ea2b-4ef2-8af7-6a10eca33ca8" providerId="AD" clId="Web-{B301870E-FB35-BCCC-5EE3-B829A141F760}" dt="2020-06-15T16:18:32.470" v="366" actId="1076"/>
          <ac:spMkLst>
            <pc:docMk/>
            <pc:sldMk cId="733477067" sldId="501"/>
            <ac:spMk id="16" creationId="{B8C4E63C-05FD-46A3-A7AB-1237879701E5}"/>
          </ac:spMkLst>
        </pc:spChg>
        <pc:picChg chg="add del mod ord modCrop">
          <ac:chgData name="Maire Gaffney" userId="S::maire@bdelonline.com::53deb49e-ea2b-4ef2-8af7-6a10eca33ca8" providerId="AD" clId="Web-{B301870E-FB35-BCCC-5EE3-B829A141F760}" dt="2020-06-15T16:08:55.795" v="352"/>
          <ac:picMkLst>
            <pc:docMk/>
            <pc:sldMk cId="733477067" sldId="501"/>
            <ac:picMk id="5" creationId="{94195264-4094-486D-977D-4D9A67806C74}"/>
          </ac:picMkLst>
        </pc:picChg>
        <pc:picChg chg="add del mod ord modCrop">
          <ac:chgData name="Maire Gaffney" userId="S::maire@bdelonline.com::53deb49e-ea2b-4ef2-8af7-6a10eca33ca8" providerId="AD" clId="Web-{B301870E-FB35-BCCC-5EE3-B829A141F760}" dt="2020-06-15T16:09:33.858" v="354"/>
          <ac:picMkLst>
            <pc:docMk/>
            <pc:sldMk cId="733477067" sldId="501"/>
            <ac:picMk id="6" creationId="{BD1CF402-35E4-478F-A973-C0444D80321F}"/>
          </ac:picMkLst>
        </pc:picChg>
        <pc:picChg chg="add del mod ord modCrop">
          <ac:chgData name="Maire Gaffney" userId="S::maire@bdelonline.com::53deb49e-ea2b-4ef2-8af7-6a10eca33ca8" providerId="AD" clId="Web-{B301870E-FB35-BCCC-5EE3-B829A141F760}" dt="2020-06-15T16:12:41.109" v="357"/>
          <ac:picMkLst>
            <pc:docMk/>
            <pc:sldMk cId="733477067" sldId="501"/>
            <ac:picMk id="7" creationId="{C77EB897-0E57-47F9-9030-8353D1917E2D}"/>
          </ac:picMkLst>
        </pc:picChg>
        <pc:picChg chg="add del mod ord modCrop">
          <ac:chgData name="Maire Gaffney" userId="S::maire@bdelonline.com::53deb49e-ea2b-4ef2-8af7-6a10eca33ca8" providerId="AD" clId="Web-{B301870E-FB35-BCCC-5EE3-B829A141F760}" dt="2020-06-15T16:15:25.172" v="361"/>
          <ac:picMkLst>
            <pc:docMk/>
            <pc:sldMk cId="733477067" sldId="501"/>
            <ac:picMk id="10" creationId="{F054411A-BD72-4A1A-B7A8-3BF9346CE64A}"/>
          </ac:picMkLst>
        </pc:picChg>
        <pc:picChg chg="add del mod ord modCrop">
          <ac:chgData name="Maire Gaffney" userId="S::maire@bdelonline.com::53deb49e-ea2b-4ef2-8af7-6a10eca33ca8" providerId="AD" clId="Web-{B301870E-FB35-BCCC-5EE3-B829A141F760}" dt="2020-06-15T16:17:47.063" v="363"/>
          <ac:picMkLst>
            <pc:docMk/>
            <pc:sldMk cId="733477067" sldId="501"/>
            <ac:picMk id="13" creationId="{2AA21C57-8A20-4095-9EC2-4D917ACD3209}"/>
          </ac:picMkLst>
        </pc:picChg>
        <pc:picChg chg="add del mod">
          <ac:chgData name="Maire Gaffney" userId="S::maire@bdelonline.com::53deb49e-ea2b-4ef2-8af7-6a10eca33ca8" providerId="AD" clId="Web-{B301870E-FB35-BCCC-5EE3-B829A141F760}" dt="2020-06-15T16:20:14.126" v="372"/>
          <ac:picMkLst>
            <pc:docMk/>
            <pc:sldMk cId="733477067" sldId="501"/>
            <ac:picMk id="17" creationId="{AD216207-7C5C-4A7C-9FCD-A2FF385CD5D9}"/>
          </ac:picMkLst>
        </pc:picChg>
      </pc:sldChg>
      <pc:sldChg chg="delSp modSp new del">
        <pc:chgData name="Maire Gaffney" userId="S::maire@bdelonline.com::53deb49e-ea2b-4ef2-8af7-6a10eca33ca8" providerId="AD" clId="Web-{B301870E-FB35-BCCC-5EE3-B829A141F760}" dt="2020-06-15T16:24:39.644" v="425"/>
        <pc:sldMkLst>
          <pc:docMk/>
          <pc:sldMk cId="508017791" sldId="502"/>
        </pc:sldMkLst>
        <pc:spChg chg="del">
          <ac:chgData name="Maire Gaffney" userId="S::maire@bdelonline.com::53deb49e-ea2b-4ef2-8af7-6a10eca33ca8" providerId="AD" clId="Web-{B301870E-FB35-BCCC-5EE3-B829A141F760}" dt="2020-06-15T16:21:57.330" v="388"/>
          <ac:spMkLst>
            <pc:docMk/>
            <pc:sldMk cId="508017791" sldId="502"/>
            <ac:spMk id="2" creationId="{EDA31830-B67B-47F1-832F-111463ED0CBF}"/>
          </ac:spMkLst>
        </pc:spChg>
        <pc:spChg chg="mod">
          <ac:chgData name="Maire Gaffney" userId="S::maire@bdelonline.com::53deb49e-ea2b-4ef2-8af7-6a10eca33ca8" providerId="AD" clId="Web-{B301870E-FB35-BCCC-5EE3-B829A141F760}" dt="2020-06-15T16:22:30.065" v="392" actId="1076"/>
          <ac:spMkLst>
            <pc:docMk/>
            <pc:sldMk cId="508017791" sldId="502"/>
            <ac:spMk id="3" creationId="{8B448AE7-05DC-4435-94F7-FA73699707BE}"/>
          </ac:spMkLst>
        </pc:spChg>
        <pc:spChg chg="mod">
          <ac:chgData name="Maire Gaffney" userId="S::maire@bdelonline.com::53deb49e-ea2b-4ef2-8af7-6a10eca33ca8" providerId="AD" clId="Web-{B301870E-FB35-BCCC-5EE3-B829A141F760}" dt="2020-06-15T16:23:14.972" v="400" actId="1076"/>
          <ac:spMkLst>
            <pc:docMk/>
            <pc:sldMk cId="508017791" sldId="502"/>
            <ac:spMk id="5" creationId="{DB07F2DC-5773-4DE8-BABE-E56827BC7FF8}"/>
          </ac:spMkLst>
        </pc:spChg>
      </pc:sldChg>
      <pc:sldChg chg="new del">
        <pc:chgData name="Maire Gaffney" userId="S::maire@bdelonline.com::53deb49e-ea2b-4ef2-8af7-6a10eca33ca8" providerId="AD" clId="Web-{B301870E-FB35-BCCC-5EE3-B829A141F760}" dt="2020-06-15T16:23:42.925" v="402"/>
        <pc:sldMkLst>
          <pc:docMk/>
          <pc:sldMk cId="3209808436" sldId="503"/>
        </pc:sldMkLst>
      </pc:sldChg>
      <pc:sldChg chg="addSp delSp modSp new">
        <pc:chgData name="Maire Gaffney" userId="S::maire@bdelonline.com::53deb49e-ea2b-4ef2-8af7-6a10eca33ca8" providerId="AD" clId="Web-{B301870E-FB35-BCCC-5EE3-B829A141F760}" dt="2020-06-15T16:28:45.770" v="426"/>
        <pc:sldMkLst>
          <pc:docMk/>
          <pc:sldMk cId="3461522828" sldId="503"/>
        </pc:sldMkLst>
        <pc:spChg chg="mod">
          <ac:chgData name="Maire Gaffney" userId="S::maire@bdelonline.com::53deb49e-ea2b-4ef2-8af7-6a10eca33ca8" providerId="AD" clId="Web-{B301870E-FB35-BCCC-5EE3-B829A141F760}" dt="2020-06-15T16:24:23.300" v="424" actId="1076"/>
          <ac:spMkLst>
            <pc:docMk/>
            <pc:sldMk cId="3461522828" sldId="503"/>
            <ac:spMk id="2" creationId="{DFD0EF1E-CFD7-4A40-8A02-C6D74AF7789B}"/>
          </ac:spMkLst>
        </pc:spChg>
        <pc:spChg chg="mod">
          <ac:chgData name="Maire Gaffney" userId="S::maire@bdelonline.com::53deb49e-ea2b-4ef2-8af7-6a10eca33ca8" providerId="AD" clId="Web-{B301870E-FB35-BCCC-5EE3-B829A141F760}" dt="2020-06-15T16:24:16.269" v="421" actId="1076"/>
          <ac:spMkLst>
            <pc:docMk/>
            <pc:sldMk cId="3461522828" sldId="503"/>
            <ac:spMk id="3" creationId="{EAF971E3-4292-45F0-89ED-B036AA3A2F38}"/>
          </ac:spMkLst>
        </pc:spChg>
        <pc:spChg chg="del">
          <ac:chgData name="Maire Gaffney" userId="S::maire@bdelonline.com::53deb49e-ea2b-4ef2-8af7-6a10eca33ca8" providerId="AD" clId="Web-{B301870E-FB35-BCCC-5EE3-B829A141F760}" dt="2020-06-15T16:28:45.770" v="426"/>
          <ac:spMkLst>
            <pc:docMk/>
            <pc:sldMk cId="3461522828" sldId="503"/>
            <ac:spMk id="4" creationId="{621017B3-B417-493F-892F-A4C84C3112F4}"/>
          </ac:spMkLst>
        </pc:spChg>
        <pc:picChg chg="add mod ord modCrop">
          <ac:chgData name="Maire Gaffney" userId="S::maire@bdelonline.com::53deb49e-ea2b-4ef2-8af7-6a10eca33ca8" providerId="AD" clId="Web-{B301870E-FB35-BCCC-5EE3-B829A141F760}" dt="2020-06-15T16:28:45.770" v="426"/>
          <ac:picMkLst>
            <pc:docMk/>
            <pc:sldMk cId="3461522828" sldId="503"/>
            <ac:picMk id="5" creationId="{E5239802-F045-466C-811F-40893FFF5AC4}"/>
          </ac:picMkLst>
        </pc:picChg>
      </pc:sldChg>
      <pc:sldChg chg="addSp delSp modSp new ord">
        <pc:chgData name="Maire Gaffney" userId="S::maire@bdelonline.com::53deb49e-ea2b-4ef2-8af7-6a10eca33ca8" providerId="AD" clId="Web-{B301870E-FB35-BCCC-5EE3-B829A141F760}" dt="2020-06-15T16:48:39.042" v="608" actId="1076"/>
        <pc:sldMkLst>
          <pc:docMk/>
          <pc:sldMk cId="1234818041" sldId="504"/>
        </pc:sldMkLst>
        <pc:spChg chg="mod">
          <ac:chgData name="Maire Gaffney" userId="S::maire@bdelonline.com::53deb49e-ea2b-4ef2-8af7-6a10eca33ca8" providerId="AD" clId="Web-{B301870E-FB35-BCCC-5EE3-B829A141F760}" dt="2020-06-15T16:48:39.042" v="608" actId="1076"/>
          <ac:spMkLst>
            <pc:docMk/>
            <pc:sldMk cId="1234818041" sldId="504"/>
            <ac:spMk id="2" creationId="{91242D24-37BE-4692-96A4-5312612F7E21}"/>
          </ac:spMkLst>
        </pc:spChg>
        <pc:spChg chg="mod">
          <ac:chgData name="Maire Gaffney" userId="S::maire@bdelonline.com::53deb49e-ea2b-4ef2-8af7-6a10eca33ca8" providerId="AD" clId="Web-{B301870E-FB35-BCCC-5EE3-B829A141F760}" dt="2020-06-15T16:46:45.666" v="578" actId="1076"/>
          <ac:spMkLst>
            <pc:docMk/>
            <pc:sldMk cId="1234818041" sldId="504"/>
            <ac:spMk id="3" creationId="{5DFC89F4-1AD9-486A-96E0-5A13AEF24886}"/>
          </ac:spMkLst>
        </pc:spChg>
        <pc:spChg chg="del">
          <ac:chgData name="Maire Gaffney" userId="S::maire@bdelonline.com::53deb49e-ea2b-4ef2-8af7-6a10eca33ca8" providerId="AD" clId="Web-{B301870E-FB35-BCCC-5EE3-B829A141F760}" dt="2020-06-15T16:47:04.369" v="581"/>
          <ac:spMkLst>
            <pc:docMk/>
            <pc:sldMk cId="1234818041" sldId="504"/>
            <ac:spMk id="4" creationId="{5F332FBF-FCF7-4FF1-8EBE-C4E434056363}"/>
          </ac:spMkLst>
        </pc:spChg>
        <pc:spChg chg="add mod">
          <ac:chgData name="Maire Gaffney" userId="S::maire@bdelonline.com::53deb49e-ea2b-4ef2-8af7-6a10eca33ca8" providerId="AD" clId="Web-{B301870E-FB35-BCCC-5EE3-B829A141F760}" dt="2020-06-15T16:47:58.557" v="599" actId="1076"/>
          <ac:spMkLst>
            <pc:docMk/>
            <pc:sldMk cId="1234818041" sldId="504"/>
            <ac:spMk id="5" creationId="{C2A8C296-DF4F-47AC-A8B9-C00C83E1B88E}"/>
          </ac:spMkLst>
        </pc:spChg>
        <pc:picChg chg="add mod">
          <ac:chgData name="Maire Gaffney" userId="S::maire@bdelonline.com::53deb49e-ea2b-4ef2-8af7-6a10eca33ca8" providerId="AD" clId="Web-{B301870E-FB35-BCCC-5EE3-B829A141F760}" dt="2020-06-15T16:48:27.917" v="606" actId="1076"/>
          <ac:picMkLst>
            <pc:docMk/>
            <pc:sldMk cId="1234818041" sldId="504"/>
            <ac:picMk id="6" creationId="{24BFC064-CC28-4911-9E7D-446F9BE8240A}"/>
          </ac:picMkLst>
        </pc:picChg>
      </pc:sldChg>
      <pc:sldChg chg="addSp delSp modSp new del">
        <pc:chgData name="Maire Gaffney" userId="S::maire@bdelonline.com::53deb49e-ea2b-4ef2-8af7-6a10eca33ca8" providerId="AD" clId="Web-{B301870E-FB35-BCCC-5EE3-B829A141F760}" dt="2020-06-15T16:41:48.290" v="513"/>
        <pc:sldMkLst>
          <pc:docMk/>
          <pc:sldMk cId="3453872188" sldId="505"/>
        </pc:sldMkLst>
        <pc:spChg chg="del mod">
          <ac:chgData name="Maire Gaffney" userId="S::maire@bdelonline.com::53deb49e-ea2b-4ef2-8af7-6a10eca33ca8" providerId="AD" clId="Web-{B301870E-FB35-BCCC-5EE3-B829A141F760}" dt="2020-06-15T16:30:41.161" v="435"/>
          <ac:spMkLst>
            <pc:docMk/>
            <pc:sldMk cId="3453872188" sldId="505"/>
            <ac:spMk id="3" creationId="{32B6F2B1-380B-4ABF-9C9B-EAD9272C1316}"/>
          </ac:spMkLst>
        </pc:spChg>
        <pc:spChg chg="del mod">
          <ac:chgData name="Maire Gaffney" userId="S::maire@bdelonline.com::53deb49e-ea2b-4ef2-8af7-6a10eca33ca8" providerId="AD" clId="Web-{B301870E-FB35-BCCC-5EE3-B829A141F760}" dt="2020-06-15T16:30:16.646" v="434"/>
          <ac:spMkLst>
            <pc:docMk/>
            <pc:sldMk cId="3453872188" sldId="505"/>
            <ac:spMk id="4" creationId="{94A182F4-A1FE-4F07-9A4E-2D51693F93E5}"/>
          </ac:spMkLst>
        </pc:spChg>
        <pc:spChg chg="mod">
          <ac:chgData name="Maire Gaffney" userId="S::maire@bdelonline.com::53deb49e-ea2b-4ef2-8af7-6a10eca33ca8" providerId="AD" clId="Web-{B301870E-FB35-BCCC-5EE3-B829A141F760}" dt="2020-06-15T16:29:52.145" v="432" actId="1076"/>
          <ac:spMkLst>
            <pc:docMk/>
            <pc:sldMk cId="3453872188" sldId="505"/>
            <ac:spMk id="5" creationId="{D4BB31AF-7B75-4C4A-A59A-CF9BDBE26B70}"/>
          </ac:spMkLst>
        </pc:spChg>
        <pc:spChg chg="add del mod">
          <ac:chgData name="Maire Gaffney" userId="S::maire@bdelonline.com::53deb49e-ea2b-4ef2-8af7-6a10eca33ca8" providerId="AD" clId="Web-{B301870E-FB35-BCCC-5EE3-B829A141F760}" dt="2020-06-15T16:35:10.569" v="461"/>
          <ac:spMkLst>
            <pc:docMk/>
            <pc:sldMk cId="3453872188" sldId="505"/>
            <ac:spMk id="8" creationId="{6FBEFEBF-D9FD-40DD-B71B-9245DAD0E0FA}"/>
          </ac:spMkLst>
        </pc:spChg>
        <pc:spChg chg="add mod">
          <ac:chgData name="Maire Gaffney" userId="S::maire@bdelonline.com::53deb49e-ea2b-4ef2-8af7-6a10eca33ca8" providerId="AD" clId="Web-{B301870E-FB35-BCCC-5EE3-B829A141F760}" dt="2020-06-15T16:32:00.599" v="453" actId="14100"/>
          <ac:spMkLst>
            <pc:docMk/>
            <pc:sldMk cId="3453872188" sldId="505"/>
            <ac:spMk id="9" creationId="{2E516B2B-171A-4D9E-BF45-7850D33B1949}"/>
          </ac:spMkLst>
        </pc:spChg>
        <pc:picChg chg="add del mod ord modCrop">
          <ac:chgData name="Maire Gaffney" userId="S::maire@bdelonline.com::53deb49e-ea2b-4ef2-8af7-6a10eca33ca8" providerId="AD" clId="Web-{B301870E-FB35-BCCC-5EE3-B829A141F760}" dt="2020-06-15T16:31:00.161" v="438"/>
          <ac:picMkLst>
            <pc:docMk/>
            <pc:sldMk cId="3453872188" sldId="505"/>
            <ac:picMk id="6" creationId="{BC75FDC3-B132-4389-84C1-839024ADE471}"/>
          </ac:picMkLst>
        </pc:picChg>
        <pc:picChg chg="add del mod ord modCrop">
          <ac:chgData name="Maire Gaffney" userId="S::maire@bdelonline.com::53deb49e-ea2b-4ef2-8af7-6a10eca33ca8" providerId="AD" clId="Web-{B301870E-FB35-BCCC-5EE3-B829A141F760}" dt="2020-06-15T16:34:51.006" v="459"/>
          <ac:picMkLst>
            <pc:docMk/>
            <pc:sldMk cId="3453872188" sldId="505"/>
            <ac:picMk id="10" creationId="{4215D728-B073-4F91-84F9-85C260CC994E}"/>
          </ac:picMkLst>
        </pc:picChg>
        <pc:picChg chg="add mod ord modCrop">
          <ac:chgData name="Maire Gaffney" userId="S::maire@bdelonline.com::53deb49e-ea2b-4ef2-8af7-6a10eca33ca8" providerId="AD" clId="Web-{B301870E-FB35-BCCC-5EE3-B829A141F760}" dt="2020-06-15T16:36:11.850" v="463"/>
          <ac:picMkLst>
            <pc:docMk/>
            <pc:sldMk cId="3453872188" sldId="505"/>
            <ac:picMk id="11" creationId="{DC0480D4-AEBC-4927-8C8C-BC27AAABCF07}"/>
          </ac:picMkLst>
        </pc:picChg>
      </pc:sldChg>
      <pc:sldChg chg="addSp delSp modSp new">
        <pc:chgData name="Maire Gaffney" userId="S::maire@bdelonline.com::53deb49e-ea2b-4ef2-8af7-6a10eca33ca8" providerId="AD" clId="Web-{B301870E-FB35-BCCC-5EE3-B829A141F760}" dt="2020-06-15T16:41:39.165" v="512" actId="14100"/>
        <pc:sldMkLst>
          <pc:docMk/>
          <pc:sldMk cId="1708088857" sldId="506"/>
        </pc:sldMkLst>
        <pc:spChg chg="mod">
          <ac:chgData name="Maire Gaffney" userId="S::maire@bdelonline.com::53deb49e-ea2b-4ef2-8af7-6a10eca33ca8" providerId="AD" clId="Web-{B301870E-FB35-BCCC-5EE3-B829A141F760}" dt="2020-06-15T16:36:23.788" v="465"/>
          <ac:spMkLst>
            <pc:docMk/>
            <pc:sldMk cId="1708088857" sldId="506"/>
            <ac:spMk id="2" creationId="{F2E3177E-4E55-4D58-9EEC-EC768D3DE293}"/>
          </ac:spMkLst>
        </pc:spChg>
        <pc:spChg chg="del">
          <ac:chgData name="Maire Gaffney" userId="S::maire@bdelonline.com::53deb49e-ea2b-4ef2-8af7-6a10eca33ca8" providerId="AD" clId="Web-{B301870E-FB35-BCCC-5EE3-B829A141F760}" dt="2020-06-15T16:37:06.851" v="470"/>
          <ac:spMkLst>
            <pc:docMk/>
            <pc:sldMk cId="1708088857" sldId="506"/>
            <ac:spMk id="4" creationId="{CF7F17AD-8779-4ABE-9D87-793BD4C158A3}"/>
          </ac:spMkLst>
        </pc:spChg>
        <pc:spChg chg="add del mod">
          <ac:chgData name="Maire Gaffney" userId="S::maire@bdelonline.com::53deb49e-ea2b-4ef2-8af7-6a10eca33ca8" providerId="AD" clId="Web-{B301870E-FB35-BCCC-5EE3-B829A141F760}" dt="2020-06-15T16:36:37.554" v="469"/>
          <ac:spMkLst>
            <pc:docMk/>
            <pc:sldMk cId="1708088857" sldId="506"/>
            <ac:spMk id="5" creationId="{FDEEA527-00FD-4AD1-9F18-4863ED422BC9}"/>
          </ac:spMkLst>
        </pc:spChg>
        <pc:spChg chg="add del mod">
          <ac:chgData name="Maire Gaffney" userId="S::maire@bdelonline.com::53deb49e-ea2b-4ef2-8af7-6a10eca33ca8" providerId="AD" clId="Web-{B301870E-FB35-BCCC-5EE3-B829A141F760}" dt="2020-06-15T16:38:18.242" v="478"/>
          <ac:spMkLst>
            <pc:docMk/>
            <pc:sldMk cId="1708088857" sldId="506"/>
            <ac:spMk id="8" creationId="{DC28080A-39CB-49FD-913C-F94190FAC644}"/>
          </ac:spMkLst>
        </pc:spChg>
        <pc:spChg chg="add del mod">
          <ac:chgData name="Maire Gaffney" userId="S::maire@bdelonline.com::53deb49e-ea2b-4ef2-8af7-6a10eca33ca8" providerId="AD" clId="Web-{B301870E-FB35-BCCC-5EE3-B829A141F760}" dt="2020-06-15T16:39:09.711" v="481"/>
          <ac:spMkLst>
            <pc:docMk/>
            <pc:sldMk cId="1708088857" sldId="506"/>
            <ac:spMk id="11" creationId="{AEB9A9C1-6423-4514-895B-E52521F26CD6}"/>
          </ac:spMkLst>
        </pc:spChg>
        <pc:spChg chg="add del mod">
          <ac:chgData name="Maire Gaffney" userId="S::maire@bdelonline.com::53deb49e-ea2b-4ef2-8af7-6a10eca33ca8" providerId="AD" clId="Web-{B301870E-FB35-BCCC-5EE3-B829A141F760}" dt="2020-06-15T16:40:10.742" v="488"/>
          <ac:spMkLst>
            <pc:docMk/>
            <pc:sldMk cId="1708088857" sldId="506"/>
            <ac:spMk id="14" creationId="{B4337A41-B42C-4516-B36F-DFF205CB272D}"/>
          </ac:spMkLst>
        </pc:spChg>
        <pc:spChg chg="add mod">
          <ac:chgData name="Maire Gaffney" userId="S::maire@bdelonline.com::53deb49e-ea2b-4ef2-8af7-6a10eca33ca8" providerId="AD" clId="Web-{B301870E-FB35-BCCC-5EE3-B829A141F760}" dt="2020-06-15T16:41:39.165" v="512" actId="14100"/>
          <ac:spMkLst>
            <pc:docMk/>
            <pc:sldMk cId="1708088857" sldId="506"/>
            <ac:spMk id="16" creationId="{DBE9B3AF-AB88-45F0-AEA5-57AA9BC050C6}"/>
          </ac:spMkLst>
        </pc:spChg>
        <pc:picChg chg="add del mod ord modCrop">
          <ac:chgData name="Maire Gaffney" userId="S::maire@bdelonline.com::53deb49e-ea2b-4ef2-8af7-6a10eca33ca8" providerId="AD" clId="Web-{B301870E-FB35-BCCC-5EE3-B829A141F760}" dt="2020-06-15T16:37:49.570" v="475"/>
          <ac:picMkLst>
            <pc:docMk/>
            <pc:sldMk cId="1708088857" sldId="506"/>
            <ac:picMk id="6" creationId="{CAF501A1-A4E6-4D67-AB7B-46ADC22E9E5A}"/>
          </ac:picMkLst>
        </pc:picChg>
        <pc:picChg chg="add del mod ord modCrop">
          <ac:chgData name="Maire Gaffney" userId="S::maire@bdelonline.com::53deb49e-ea2b-4ef2-8af7-6a10eca33ca8" providerId="AD" clId="Web-{B301870E-FB35-BCCC-5EE3-B829A141F760}" dt="2020-06-15T16:38:55.711" v="479"/>
          <ac:picMkLst>
            <pc:docMk/>
            <pc:sldMk cId="1708088857" sldId="506"/>
            <ac:picMk id="9" creationId="{3C26999D-DBB0-4C3A-8B0D-CDCF687489EB}"/>
          </ac:picMkLst>
        </pc:picChg>
        <pc:picChg chg="add del mod ord modCrop">
          <ac:chgData name="Maire Gaffney" userId="S::maire@bdelonline.com::53deb49e-ea2b-4ef2-8af7-6a10eca33ca8" providerId="AD" clId="Web-{B301870E-FB35-BCCC-5EE3-B829A141F760}" dt="2020-06-15T16:40:06.836" v="487"/>
          <ac:picMkLst>
            <pc:docMk/>
            <pc:sldMk cId="1708088857" sldId="506"/>
            <ac:picMk id="12" creationId="{B0D7E3A7-3154-4E98-BAFA-A94F2C671FA4}"/>
          </ac:picMkLst>
        </pc:picChg>
        <pc:picChg chg="add mod">
          <ac:chgData name="Maire Gaffney" userId="S::maire@bdelonline.com::53deb49e-ea2b-4ef2-8af7-6a10eca33ca8" providerId="AD" clId="Web-{B301870E-FB35-BCCC-5EE3-B829A141F760}" dt="2020-06-15T16:41:07.368" v="499" actId="1076"/>
          <ac:picMkLst>
            <pc:docMk/>
            <pc:sldMk cId="1708088857" sldId="506"/>
            <ac:picMk id="15" creationId="{8192BC26-E68B-4280-A41C-2DA2E1C67C07}"/>
          </ac:picMkLst>
        </pc:picChg>
      </pc:sldChg>
      <pc:sldChg chg="addSp delSp modSp new">
        <pc:chgData name="Maire Gaffney" userId="S::maire@bdelonline.com::53deb49e-ea2b-4ef2-8af7-6a10eca33ca8" providerId="AD" clId="Web-{B301870E-FB35-BCCC-5EE3-B829A141F760}" dt="2020-06-15T16:44:27.290" v="551" actId="1076"/>
        <pc:sldMkLst>
          <pc:docMk/>
          <pc:sldMk cId="845432716" sldId="507"/>
        </pc:sldMkLst>
        <pc:spChg chg="mod">
          <ac:chgData name="Maire Gaffney" userId="S::maire@bdelonline.com::53deb49e-ea2b-4ef2-8af7-6a10eca33ca8" providerId="AD" clId="Web-{B301870E-FB35-BCCC-5EE3-B829A141F760}" dt="2020-06-15T16:43:07.509" v="537" actId="20577"/>
          <ac:spMkLst>
            <pc:docMk/>
            <pc:sldMk cId="845432716" sldId="507"/>
            <ac:spMk id="2" creationId="{17E76B72-2CCD-4D6D-9EA6-709C6DE36F2C}"/>
          </ac:spMkLst>
        </pc:spChg>
        <pc:spChg chg="del mod">
          <ac:chgData name="Maire Gaffney" userId="S::maire@bdelonline.com::53deb49e-ea2b-4ef2-8af7-6a10eca33ca8" providerId="AD" clId="Web-{B301870E-FB35-BCCC-5EE3-B829A141F760}" dt="2020-06-15T16:43:31.759" v="541"/>
          <ac:spMkLst>
            <pc:docMk/>
            <pc:sldMk cId="845432716" sldId="507"/>
            <ac:spMk id="3" creationId="{1F5D02DA-A934-4146-A8AD-79EE7F8B3668}"/>
          </ac:spMkLst>
        </pc:spChg>
        <pc:spChg chg="del">
          <ac:chgData name="Maire Gaffney" userId="S::maire@bdelonline.com::53deb49e-ea2b-4ef2-8af7-6a10eca33ca8" providerId="AD" clId="Web-{B301870E-FB35-BCCC-5EE3-B829A141F760}" dt="2020-06-15T16:42:30.774" v="516"/>
          <ac:spMkLst>
            <pc:docMk/>
            <pc:sldMk cId="845432716" sldId="507"/>
            <ac:spMk id="4" creationId="{EA1AD47E-D6FB-4CB6-9464-B760B97BAB0A}"/>
          </ac:spMkLst>
        </pc:spChg>
        <pc:spChg chg="mod">
          <ac:chgData name="Maire Gaffney" userId="S::maire@bdelonline.com::53deb49e-ea2b-4ef2-8af7-6a10eca33ca8" providerId="AD" clId="Web-{B301870E-FB35-BCCC-5EE3-B829A141F760}" dt="2020-06-15T16:43:11.446" v="540" actId="1076"/>
          <ac:spMkLst>
            <pc:docMk/>
            <pc:sldMk cId="845432716" sldId="507"/>
            <ac:spMk id="5" creationId="{6B9F9985-BF35-4093-B01D-4F33BAB90280}"/>
          </ac:spMkLst>
        </pc:spChg>
        <pc:spChg chg="add del mod">
          <ac:chgData name="Maire Gaffney" userId="S::maire@bdelonline.com::53deb49e-ea2b-4ef2-8af7-6a10eca33ca8" providerId="AD" clId="Web-{B301870E-FB35-BCCC-5EE3-B829A141F760}" dt="2020-06-15T16:44:02.400" v="545"/>
          <ac:spMkLst>
            <pc:docMk/>
            <pc:sldMk cId="845432716" sldId="507"/>
            <ac:spMk id="8" creationId="{21771195-3D52-4003-8E4B-CD91DF0C7A27}"/>
          </ac:spMkLst>
        </pc:spChg>
        <pc:picChg chg="add del mod ord modCrop">
          <ac:chgData name="Maire Gaffney" userId="S::maire@bdelonline.com::53deb49e-ea2b-4ef2-8af7-6a10eca33ca8" providerId="AD" clId="Web-{B301870E-FB35-BCCC-5EE3-B829A141F760}" dt="2020-06-15T16:43:58.009" v="544"/>
          <ac:picMkLst>
            <pc:docMk/>
            <pc:sldMk cId="845432716" sldId="507"/>
            <ac:picMk id="6" creationId="{2E620AD4-6F6B-419F-9BDF-631A68D0B6AF}"/>
          </ac:picMkLst>
        </pc:picChg>
        <pc:picChg chg="add mod">
          <ac:chgData name="Maire Gaffney" userId="S::maire@bdelonline.com::53deb49e-ea2b-4ef2-8af7-6a10eca33ca8" providerId="AD" clId="Web-{B301870E-FB35-BCCC-5EE3-B829A141F760}" dt="2020-06-15T16:44:27.290" v="551" actId="1076"/>
          <ac:picMkLst>
            <pc:docMk/>
            <pc:sldMk cId="845432716" sldId="507"/>
            <ac:picMk id="9" creationId="{417EC364-BA28-4752-9E07-83161F5052BE}"/>
          </ac:picMkLst>
        </pc:picChg>
      </pc:sldChg>
      <pc:sldChg chg="new">
        <pc:chgData name="Maire Gaffney" userId="S::maire@bdelonline.com::53deb49e-ea2b-4ef2-8af7-6a10eca33ca8" providerId="AD" clId="Web-{B301870E-FB35-BCCC-5EE3-B829A141F760}" dt="2020-06-15T16:45:14.009" v="552"/>
        <pc:sldMkLst>
          <pc:docMk/>
          <pc:sldMk cId="1376728492" sldId="508"/>
        </pc:sldMkLst>
      </pc:sldChg>
      <pc:sldChg chg="addSp delSp modSp new">
        <pc:chgData name="Maire Gaffney" userId="S::maire@bdelonline.com::53deb49e-ea2b-4ef2-8af7-6a10eca33ca8" providerId="AD" clId="Web-{B301870E-FB35-BCCC-5EE3-B829A141F760}" dt="2020-06-15T16:45:59.619" v="557" actId="20577"/>
        <pc:sldMkLst>
          <pc:docMk/>
          <pc:sldMk cId="3618921884" sldId="509"/>
        </pc:sldMkLst>
        <pc:spChg chg="mod">
          <ac:chgData name="Maire Gaffney" userId="S::maire@bdelonline.com::53deb49e-ea2b-4ef2-8af7-6a10eca33ca8" providerId="AD" clId="Web-{B301870E-FB35-BCCC-5EE3-B829A141F760}" dt="2020-06-15T16:45:59.619" v="557" actId="20577"/>
          <ac:spMkLst>
            <pc:docMk/>
            <pc:sldMk cId="3618921884" sldId="509"/>
            <ac:spMk id="2" creationId="{A01861FC-F1FC-4F51-A8D4-D2A4B08126AC}"/>
          </ac:spMkLst>
        </pc:spChg>
        <pc:spChg chg="del">
          <ac:chgData name="Maire Gaffney" userId="S::maire@bdelonline.com::53deb49e-ea2b-4ef2-8af7-6a10eca33ca8" providerId="AD" clId="Web-{B301870E-FB35-BCCC-5EE3-B829A141F760}" dt="2020-06-15T16:45:34.385" v="554"/>
          <ac:spMkLst>
            <pc:docMk/>
            <pc:sldMk cId="3618921884" sldId="509"/>
            <ac:spMk id="4" creationId="{2E8BC344-03BA-4D12-909E-9195460C09D8}"/>
          </ac:spMkLst>
        </pc:spChg>
        <pc:spChg chg="add mod">
          <ac:chgData name="Maire Gaffney" userId="S::maire@bdelonline.com::53deb49e-ea2b-4ef2-8af7-6a10eca33ca8" providerId="AD" clId="Web-{B301870E-FB35-BCCC-5EE3-B829A141F760}" dt="2020-06-15T16:45:37.510" v="555"/>
          <ac:spMkLst>
            <pc:docMk/>
            <pc:sldMk cId="3618921884" sldId="509"/>
            <ac:spMk id="7" creationId="{F6241BFB-9C10-44D9-94D8-A24AE2EAC1B1}"/>
          </ac:spMkLst>
        </pc:spChg>
        <pc:picChg chg="add del mod ord modCrop">
          <ac:chgData name="Maire Gaffney" userId="S::maire@bdelonline.com::53deb49e-ea2b-4ef2-8af7-6a10eca33ca8" providerId="AD" clId="Web-{B301870E-FB35-BCCC-5EE3-B829A141F760}" dt="2020-06-15T16:45:37.510" v="555"/>
          <ac:picMkLst>
            <pc:docMk/>
            <pc:sldMk cId="3618921884" sldId="509"/>
            <ac:picMk id="5" creationId="{55FEF8E6-42A6-4326-B316-EE8B6B1FE438}"/>
          </ac:picMkLst>
        </pc:picChg>
      </pc:sldChg>
      <pc:sldChg chg="modSp new">
        <pc:chgData name="Maire Gaffney" userId="S::maire@bdelonline.com::53deb49e-ea2b-4ef2-8af7-6a10eca33ca8" providerId="AD" clId="Web-{B301870E-FB35-BCCC-5EE3-B829A141F760}" dt="2020-06-15T16:49:54.823" v="618" actId="14100"/>
        <pc:sldMkLst>
          <pc:docMk/>
          <pc:sldMk cId="3367385066" sldId="510"/>
        </pc:sldMkLst>
        <pc:spChg chg="mod">
          <ac:chgData name="Maire Gaffney" userId="S::maire@bdelonline.com::53deb49e-ea2b-4ef2-8af7-6a10eca33ca8" providerId="AD" clId="Web-{B301870E-FB35-BCCC-5EE3-B829A141F760}" dt="2020-06-15T16:49:54.823" v="618" actId="14100"/>
          <ac:spMkLst>
            <pc:docMk/>
            <pc:sldMk cId="3367385066" sldId="510"/>
            <ac:spMk id="3" creationId="{DD548F19-1CB0-4ACE-B039-5EF820EE5299}"/>
          </ac:spMkLst>
        </pc:spChg>
      </pc:sldChg>
      <pc:sldChg chg="addSp modSp new">
        <pc:chgData name="Maire Gaffney" userId="S::maire@bdelonline.com::53deb49e-ea2b-4ef2-8af7-6a10eca33ca8" providerId="AD" clId="Web-{B301870E-FB35-BCCC-5EE3-B829A141F760}" dt="2020-06-15T16:54:19.247" v="682" actId="1076"/>
        <pc:sldMkLst>
          <pc:docMk/>
          <pc:sldMk cId="1740606056" sldId="511"/>
        </pc:sldMkLst>
        <pc:spChg chg="mod">
          <ac:chgData name="Maire Gaffney" userId="S::maire@bdelonline.com::53deb49e-ea2b-4ef2-8af7-6a10eca33ca8" providerId="AD" clId="Web-{B301870E-FB35-BCCC-5EE3-B829A141F760}" dt="2020-06-15T16:54:12.434" v="681" actId="1076"/>
          <ac:spMkLst>
            <pc:docMk/>
            <pc:sldMk cId="1740606056" sldId="511"/>
            <ac:spMk id="3" creationId="{8E61C1B5-BAB2-460C-A9AF-282A83F813D6}"/>
          </ac:spMkLst>
        </pc:spChg>
        <pc:spChg chg="add mod">
          <ac:chgData name="Maire Gaffney" userId="S::maire@bdelonline.com::53deb49e-ea2b-4ef2-8af7-6a10eca33ca8" providerId="AD" clId="Web-{B301870E-FB35-BCCC-5EE3-B829A141F760}" dt="2020-06-15T16:54:19.247" v="682" actId="1076"/>
          <ac:spMkLst>
            <pc:docMk/>
            <pc:sldMk cId="1740606056" sldId="511"/>
            <ac:spMk id="4" creationId="{1A02D385-E1CB-435D-81E8-B396E4EBD04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27C4A2-7988-6643-81CC-A0DA021CADC6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E25547-4A32-6147-ADC5-EFE816487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946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E25547-4A32-6147-ADC5-EFE8164876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57896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7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  <p:sp>
        <p:nvSpPr>
          <p:cNvPr id="745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355252-7D78-4B6A-8566-EECFE134F1E8}" type="slidenum">
              <a:rPr kumimoji="0" lang="pl-PL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DejaVu Sans"/>
                <a:cs typeface="DejaVu San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pl-PL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23735358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7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  <p:sp>
        <p:nvSpPr>
          <p:cNvPr id="745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355252-7D78-4B6A-8566-EECFE134F1E8}" type="slidenum">
              <a:rPr kumimoji="0" lang="pl-PL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DejaVu Sans"/>
                <a:cs typeface="DejaVu San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pl-PL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28594359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7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  <p:sp>
        <p:nvSpPr>
          <p:cNvPr id="745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355252-7D78-4B6A-8566-EECFE134F1E8}" type="slidenum">
              <a:rPr kumimoji="0" lang="pl-PL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DejaVu Sans"/>
                <a:cs typeface="DejaVu San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pl-PL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41478076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7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  <p:sp>
        <p:nvSpPr>
          <p:cNvPr id="745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355252-7D78-4B6A-8566-EECFE134F1E8}" type="slidenum">
              <a:rPr kumimoji="0" lang="pl-PL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DejaVu Sans"/>
                <a:cs typeface="DejaVu San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pl-PL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24956591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E25547-4A32-6147-ADC5-EFE8164876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62525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E25547-4A32-6147-ADC5-EFE8164876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95453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7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  <p:sp>
        <p:nvSpPr>
          <p:cNvPr id="745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355252-7D78-4B6A-8566-EECFE134F1E8}" type="slidenum">
              <a:rPr kumimoji="0" lang="pl-PL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DejaVu Sans"/>
                <a:cs typeface="DejaVu San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pl-PL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20508584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7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  <p:sp>
        <p:nvSpPr>
          <p:cNvPr id="745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355252-7D78-4B6A-8566-EECFE134F1E8}" type="slidenum">
              <a:rPr kumimoji="0" lang="pl-PL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DejaVu Sans"/>
                <a:cs typeface="DejaVu San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pl-PL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37236369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7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  <p:sp>
        <p:nvSpPr>
          <p:cNvPr id="745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355252-7D78-4B6A-8566-EECFE134F1E8}" type="slidenum">
              <a:rPr kumimoji="0" lang="pl-PL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DejaVu Sans"/>
                <a:cs typeface="DejaVu San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pl-PL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22891158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7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  <p:sp>
        <p:nvSpPr>
          <p:cNvPr id="745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355252-7D78-4B6A-8566-EECFE134F1E8}" type="slidenum">
              <a:rPr kumimoji="0" lang="pl-PL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DejaVu Sans"/>
                <a:cs typeface="DejaVu San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pl-PL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2782993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8737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7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  <p:sp>
        <p:nvSpPr>
          <p:cNvPr id="745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355252-7D78-4B6A-8566-EECFE134F1E8}" type="slidenum">
              <a:rPr kumimoji="0" lang="pl-PL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DejaVu Sans"/>
                <a:cs typeface="DejaVu San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pl-PL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7631991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7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  <p:sp>
        <p:nvSpPr>
          <p:cNvPr id="745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66355252-7D78-4B6A-8566-EECFE134F1E8}" type="slidenum">
              <a:rPr lang="pl-PL" sz="1200" b="0" strike="noStrike" spc="-1">
                <a:latin typeface="Times New Roman"/>
              </a:rPr>
              <a:t>30</a:t>
            </a:fld>
            <a:endParaRPr lang="pl-PL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7914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7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  <p:sp>
        <p:nvSpPr>
          <p:cNvPr id="745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355252-7D78-4B6A-8566-EECFE134F1E8}" type="slidenum">
              <a:rPr kumimoji="0" lang="pl-PL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DejaVu Sans"/>
                <a:cs typeface="DejaVu San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pl-PL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20557565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7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  <p:sp>
        <p:nvSpPr>
          <p:cNvPr id="745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355252-7D78-4B6A-8566-EECFE134F1E8}" type="slidenum">
              <a:rPr kumimoji="0" lang="pl-PL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DejaVu Sans"/>
                <a:cs typeface="DejaVu San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pl-PL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26852803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7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  <p:sp>
        <p:nvSpPr>
          <p:cNvPr id="745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355252-7D78-4B6A-8566-EECFE134F1E8}" type="slidenum">
              <a:rPr kumimoji="0" lang="pl-PL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DejaVu Sans"/>
                <a:cs typeface="DejaVu San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pl-PL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23867647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7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  <p:sp>
        <p:nvSpPr>
          <p:cNvPr id="745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355252-7D78-4B6A-8566-EECFE134F1E8}" type="slidenum">
              <a:rPr kumimoji="0" lang="pl-PL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DejaVu Sans"/>
                <a:cs typeface="DejaVu San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pl-PL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30624920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7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  <p:sp>
        <p:nvSpPr>
          <p:cNvPr id="745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355252-7D78-4B6A-8566-EECFE134F1E8}" type="slidenum">
              <a:rPr kumimoji="0" lang="pl-PL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DejaVu Sans"/>
                <a:cs typeface="DejaVu San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pl-PL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30941171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7996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619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714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6182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9715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75032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1434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E25547-4A32-6147-ADC5-EFE8164876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995544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/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7563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/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E25547-4A32-6147-ADC5-EFE8164876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144670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7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  <p:sp>
        <p:nvSpPr>
          <p:cNvPr id="745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355252-7D78-4B6A-8566-EECFE134F1E8}" type="slidenum">
              <a:rPr kumimoji="0" lang="pl-PL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DejaVu Sans"/>
                <a:cs typeface="DejaVu San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pl-PL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417474866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77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  <p:sp>
        <p:nvSpPr>
          <p:cNvPr id="775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CECCB1-6A6F-4E64-87D1-2BE402241290}" type="slidenum">
              <a:rPr kumimoji="0" lang="pl-PL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DejaVu Sans"/>
                <a:cs typeface="DejaVu San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pl-PL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418839612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78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  <p:sp>
        <p:nvSpPr>
          <p:cNvPr id="781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C6B7B7-3BB4-41C7-91C0-75E9B41718F6}" type="slidenum">
              <a:rPr kumimoji="0" lang="pl-PL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DejaVu Sans"/>
                <a:cs typeface="DejaVu San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pl-PL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DejaVu Sans"/>
              <a:cs typeface="DejaVu San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8614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72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  <p:sp>
        <p:nvSpPr>
          <p:cNvPr id="730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D96BA5-1B0A-437C-AF42-E660C6C7015D}" type="slidenum">
              <a:rPr kumimoji="0" lang="pl-PL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DejaVu Sans"/>
                <a:cs typeface="DejaVu San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pl-PL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DejaVu Sans"/>
              <a:cs typeface="DejaVu San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9449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0937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790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640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586901" y="491138"/>
            <a:ext cx="410436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360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ICONS</a:t>
            </a:r>
            <a:r>
              <a:rPr lang="en-IE" sz="3600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WHICH CAN BE USED WITHIN THE </a:t>
            </a:r>
            <a:r>
              <a:rPr lang="en-IE" sz="3600" b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EPIC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3600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POWERPOINT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360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52388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  <a:tabLst/>
            </a:pPr>
            <a:r>
              <a:rPr lang="en-IE" sz="2400" i="1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Resize them without losing quality.</a:t>
            </a:r>
            <a:r>
              <a:rPr lang="en-IE" sz="2400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</a:t>
            </a:r>
            <a:r>
              <a:rPr lang="en-IE" sz="2400" i="1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Change line colour, width and style.</a:t>
            </a:r>
            <a:r>
              <a:rPr lang="en-IE" sz="2400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" sz="360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en" sz="240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Isn’t that nice? :)</a:t>
            </a:r>
          </a:p>
        </p:txBody>
      </p:sp>
    </p:spTree>
    <p:extLst>
      <p:ext uri="{BB962C8B-B14F-4D97-AF65-F5344CB8AC3E}">
        <p14:creationId xmlns:p14="http://schemas.microsoft.com/office/powerpoint/2010/main" val="2032201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- Text Botto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/>
          <p:nvPr userDrawn="1"/>
        </p:nvSpPr>
        <p:spPr>
          <a:xfrm rot="16200000">
            <a:off x="3309730" y="-2024269"/>
            <a:ext cx="5572539" cy="12192000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3009" h="6871252">
                <a:moveTo>
                  <a:pt x="0" y="0"/>
                </a:moveTo>
                <a:lnTo>
                  <a:pt x="7673009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84"/>
          <p:cNvSpPr>
            <a:spLocks noGrp="1"/>
          </p:cNvSpPr>
          <p:nvPr>
            <p:ph type="body" sz="quarter" idx="25" hasCustomPrompt="1"/>
          </p:nvPr>
        </p:nvSpPr>
        <p:spPr>
          <a:xfrm>
            <a:off x="702256" y="3553398"/>
            <a:ext cx="10853639" cy="633861"/>
          </a:xfrm>
        </p:spPr>
        <p:txBody>
          <a:bodyPr anchor="ctr">
            <a:normAutofit/>
          </a:bodyPr>
          <a:lstStyle>
            <a:lvl1pPr marL="0" indent="0" algn="l">
              <a:buNone/>
              <a:defRPr sz="30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heading</a:t>
            </a:r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702256" y="4558542"/>
            <a:ext cx="10853639" cy="1770421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5" name="Rectangle 24"/>
          <p:cNvSpPr/>
          <p:nvPr userDrawn="1"/>
        </p:nvSpPr>
        <p:spPr>
          <a:xfrm rot="285998">
            <a:off x="-99436" y="2058511"/>
            <a:ext cx="5289466" cy="825926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11"/>
          <p:cNvSpPr>
            <a:spLocks noGrp="1"/>
          </p:cNvSpPr>
          <p:nvPr>
            <p:ph type="body" sz="quarter" idx="10" hasCustomPrompt="1"/>
          </p:nvPr>
        </p:nvSpPr>
        <p:spPr>
          <a:xfrm rot="285998">
            <a:off x="464254" y="2161220"/>
            <a:ext cx="3912108" cy="716025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0" y="0"/>
            <a:ext cx="12205252" cy="3458334"/>
          </a:xfrm>
          <a:custGeom>
            <a:avLst/>
            <a:gdLst>
              <a:gd name="connsiteX0" fmla="*/ 0 w 12192000"/>
              <a:gd name="connsiteY0" fmla="*/ 0 h 3935413"/>
              <a:gd name="connsiteX1" fmla="*/ 12192000 w 12192000"/>
              <a:gd name="connsiteY1" fmla="*/ 0 h 3935413"/>
              <a:gd name="connsiteX2" fmla="*/ 12192000 w 12192000"/>
              <a:gd name="connsiteY2" fmla="*/ 3935413 h 3935413"/>
              <a:gd name="connsiteX3" fmla="*/ 0 w 12192000"/>
              <a:gd name="connsiteY3" fmla="*/ 3935413 h 3935413"/>
              <a:gd name="connsiteX4" fmla="*/ 0 w 12192000"/>
              <a:gd name="connsiteY4" fmla="*/ 0 h 3935413"/>
              <a:gd name="connsiteX0" fmla="*/ 0 w 12192000"/>
              <a:gd name="connsiteY0" fmla="*/ 0 h 3935413"/>
              <a:gd name="connsiteX1" fmla="*/ 12192000 w 12192000"/>
              <a:gd name="connsiteY1" fmla="*/ 0 h 3935413"/>
              <a:gd name="connsiteX2" fmla="*/ 12192000 w 12192000"/>
              <a:gd name="connsiteY2" fmla="*/ 3935413 h 3935413"/>
              <a:gd name="connsiteX3" fmla="*/ 0 w 12192000"/>
              <a:gd name="connsiteY3" fmla="*/ 1298231 h 3935413"/>
              <a:gd name="connsiteX4" fmla="*/ 0 w 12192000"/>
              <a:gd name="connsiteY4" fmla="*/ 0 h 3935413"/>
              <a:gd name="connsiteX0" fmla="*/ 0 w 12205252"/>
              <a:gd name="connsiteY0" fmla="*/ 0 h 3458334"/>
              <a:gd name="connsiteX1" fmla="*/ 12192000 w 12205252"/>
              <a:gd name="connsiteY1" fmla="*/ 0 h 3458334"/>
              <a:gd name="connsiteX2" fmla="*/ 12205252 w 12205252"/>
              <a:gd name="connsiteY2" fmla="*/ 3458334 h 3458334"/>
              <a:gd name="connsiteX3" fmla="*/ 0 w 12205252"/>
              <a:gd name="connsiteY3" fmla="*/ 1298231 h 3458334"/>
              <a:gd name="connsiteX4" fmla="*/ 0 w 12205252"/>
              <a:gd name="connsiteY4" fmla="*/ 0 h 3458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5252" h="3458334">
                <a:moveTo>
                  <a:pt x="0" y="0"/>
                </a:moveTo>
                <a:lnTo>
                  <a:pt x="12192000" y="0"/>
                </a:lnTo>
                <a:cubicBezTo>
                  <a:pt x="12196417" y="1152778"/>
                  <a:pt x="12200835" y="2305556"/>
                  <a:pt x="12205252" y="3458334"/>
                </a:cubicBezTo>
                <a:lnTo>
                  <a:pt x="0" y="1298231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t"/>
          <a:lstStyle>
            <a:lvl1pPr marL="0" indent="0" algn="ctr">
              <a:buNone/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  <a:p>
            <a:r>
              <a:rPr lang="en-US" dirty="0"/>
              <a:t>Click here to add photo</a:t>
            </a:r>
          </a:p>
        </p:txBody>
      </p:sp>
      <p:sp>
        <p:nvSpPr>
          <p:cNvPr id="33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altLang="ja-JP" sz="1100" b="1" dirty="0">
                <a:solidFill>
                  <a:schemeClr val="bg1"/>
                </a:solidFill>
                <a:latin typeface="Calibri" charset="0"/>
              </a:rPr>
              <a:t>EPIC |</a:t>
            </a:r>
            <a:r>
              <a:rPr lang="en-US" altLang="ja-JP" sz="1100" dirty="0">
                <a:solidFill>
                  <a:schemeClr val="bg1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chemeClr val="bg1"/>
              </a:solidFill>
              <a:latin typeface="Calibri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742" y="3881373"/>
            <a:ext cx="4590288" cy="412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00738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8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9" name="PlaceHolder 3"/>
          <p:cNvSpPr>
            <a:spLocks noGrp="1"/>
          </p:cNvSpPr>
          <p:nvPr>
            <p:ph type="body"/>
          </p:nvPr>
        </p:nvSpPr>
        <p:spPr>
          <a:xfrm>
            <a:off x="137376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0" name="PlaceHolder 4"/>
          <p:cNvSpPr>
            <a:spLocks noGrp="1"/>
          </p:cNvSpPr>
          <p:nvPr>
            <p:ph type="body"/>
          </p:nvPr>
        </p:nvSpPr>
        <p:spPr>
          <a:xfrm>
            <a:off x="232848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1" name="PlaceHolder 5"/>
          <p:cNvSpPr>
            <a:spLocks noGrp="1"/>
          </p:cNvSpPr>
          <p:nvPr>
            <p:ph type="body"/>
          </p:nvPr>
        </p:nvSpPr>
        <p:spPr>
          <a:xfrm>
            <a:off x="41940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2" name="PlaceHolder 6"/>
          <p:cNvSpPr>
            <a:spLocks noGrp="1"/>
          </p:cNvSpPr>
          <p:nvPr>
            <p:ph type="body"/>
          </p:nvPr>
        </p:nvSpPr>
        <p:spPr>
          <a:xfrm>
            <a:off x="137376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3" name="PlaceHolder 7"/>
          <p:cNvSpPr>
            <a:spLocks noGrp="1"/>
          </p:cNvSpPr>
          <p:nvPr>
            <p:ph type="body"/>
          </p:nvPr>
        </p:nvSpPr>
        <p:spPr>
          <a:xfrm>
            <a:off x="232848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5928160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466010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subTitle"/>
          </p:nvPr>
        </p:nvSpPr>
        <p:spPr>
          <a:xfrm>
            <a:off x="419400" y="3128760"/>
            <a:ext cx="2822400" cy="1028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615173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2822400" cy="1028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5281007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1012288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9626004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8639158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284032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186552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6608733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7140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- Text Bottom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"/>
          <p:cNvSpPr/>
          <p:nvPr userDrawn="1"/>
        </p:nvSpPr>
        <p:spPr>
          <a:xfrm rot="16200000">
            <a:off x="3309730" y="-2024269"/>
            <a:ext cx="5572539" cy="12192000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3009" h="6871252">
                <a:moveTo>
                  <a:pt x="0" y="0"/>
                </a:moveTo>
                <a:lnTo>
                  <a:pt x="7673009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A2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 userDrawn="1"/>
        </p:nvSpPr>
        <p:spPr>
          <a:xfrm rot="285998">
            <a:off x="-99436" y="2058511"/>
            <a:ext cx="5289466" cy="825926"/>
          </a:xfrm>
          <a:prstGeom prst="rect">
            <a:avLst/>
          </a:pr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 Placeholder 11"/>
          <p:cNvSpPr>
            <a:spLocks noGrp="1"/>
          </p:cNvSpPr>
          <p:nvPr>
            <p:ph type="body" sz="quarter" idx="10" hasCustomPrompt="1"/>
          </p:nvPr>
        </p:nvSpPr>
        <p:spPr>
          <a:xfrm rot="285998">
            <a:off x="464254" y="2161220"/>
            <a:ext cx="3912108" cy="716025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0" y="0"/>
            <a:ext cx="12205252" cy="3458334"/>
          </a:xfrm>
          <a:custGeom>
            <a:avLst/>
            <a:gdLst>
              <a:gd name="connsiteX0" fmla="*/ 0 w 12192000"/>
              <a:gd name="connsiteY0" fmla="*/ 0 h 3935413"/>
              <a:gd name="connsiteX1" fmla="*/ 12192000 w 12192000"/>
              <a:gd name="connsiteY1" fmla="*/ 0 h 3935413"/>
              <a:gd name="connsiteX2" fmla="*/ 12192000 w 12192000"/>
              <a:gd name="connsiteY2" fmla="*/ 3935413 h 3935413"/>
              <a:gd name="connsiteX3" fmla="*/ 0 w 12192000"/>
              <a:gd name="connsiteY3" fmla="*/ 3935413 h 3935413"/>
              <a:gd name="connsiteX4" fmla="*/ 0 w 12192000"/>
              <a:gd name="connsiteY4" fmla="*/ 0 h 3935413"/>
              <a:gd name="connsiteX0" fmla="*/ 0 w 12192000"/>
              <a:gd name="connsiteY0" fmla="*/ 0 h 3935413"/>
              <a:gd name="connsiteX1" fmla="*/ 12192000 w 12192000"/>
              <a:gd name="connsiteY1" fmla="*/ 0 h 3935413"/>
              <a:gd name="connsiteX2" fmla="*/ 12192000 w 12192000"/>
              <a:gd name="connsiteY2" fmla="*/ 3935413 h 3935413"/>
              <a:gd name="connsiteX3" fmla="*/ 0 w 12192000"/>
              <a:gd name="connsiteY3" fmla="*/ 1298231 h 3935413"/>
              <a:gd name="connsiteX4" fmla="*/ 0 w 12192000"/>
              <a:gd name="connsiteY4" fmla="*/ 0 h 3935413"/>
              <a:gd name="connsiteX0" fmla="*/ 0 w 12205252"/>
              <a:gd name="connsiteY0" fmla="*/ 0 h 3458334"/>
              <a:gd name="connsiteX1" fmla="*/ 12192000 w 12205252"/>
              <a:gd name="connsiteY1" fmla="*/ 0 h 3458334"/>
              <a:gd name="connsiteX2" fmla="*/ 12205252 w 12205252"/>
              <a:gd name="connsiteY2" fmla="*/ 3458334 h 3458334"/>
              <a:gd name="connsiteX3" fmla="*/ 0 w 12205252"/>
              <a:gd name="connsiteY3" fmla="*/ 1298231 h 3458334"/>
              <a:gd name="connsiteX4" fmla="*/ 0 w 12205252"/>
              <a:gd name="connsiteY4" fmla="*/ 0 h 3458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5252" h="3458334">
                <a:moveTo>
                  <a:pt x="0" y="0"/>
                </a:moveTo>
                <a:lnTo>
                  <a:pt x="12192000" y="0"/>
                </a:lnTo>
                <a:cubicBezTo>
                  <a:pt x="12196417" y="1152778"/>
                  <a:pt x="12200835" y="2305556"/>
                  <a:pt x="12205252" y="3458334"/>
                </a:cubicBezTo>
                <a:lnTo>
                  <a:pt x="0" y="1298231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t"/>
          <a:lstStyle>
            <a:lvl1pPr marL="0" indent="0" algn="ctr">
              <a:buNone/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  <a:p>
            <a:r>
              <a:rPr lang="en-US" dirty="0"/>
              <a:t>Click here to add photo</a:t>
            </a:r>
          </a:p>
        </p:txBody>
      </p:sp>
      <p:sp>
        <p:nvSpPr>
          <p:cNvPr id="31" name="Text Placeholder 84"/>
          <p:cNvSpPr>
            <a:spLocks noGrp="1"/>
          </p:cNvSpPr>
          <p:nvPr>
            <p:ph type="body" sz="quarter" idx="25" hasCustomPrompt="1"/>
          </p:nvPr>
        </p:nvSpPr>
        <p:spPr>
          <a:xfrm>
            <a:off x="702256" y="3553398"/>
            <a:ext cx="10853639" cy="633861"/>
          </a:xfrm>
        </p:spPr>
        <p:txBody>
          <a:bodyPr anchor="ctr">
            <a:normAutofit/>
          </a:bodyPr>
          <a:lstStyle>
            <a:lvl1pPr marL="0" indent="0" algn="l">
              <a:buNone/>
              <a:defRPr sz="30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heading</a:t>
            </a:r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702256" y="4558542"/>
            <a:ext cx="10853639" cy="1770421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33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altLang="ja-JP" sz="1100" b="1" dirty="0">
                <a:solidFill>
                  <a:schemeClr val="bg1"/>
                </a:solidFill>
                <a:latin typeface="Calibri" charset="0"/>
              </a:rPr>
              <a:t>EPIC |</a:t>
            </a:r>
            <a:r>
              <a:rPr lang="en-US" altLang="ja-JP" sz="1100" dirty="0">
                <a:solidFill>
                  <a:schemeClr val="bg1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chemeClr val="bg1"/>
              </a:solidFill>
              <a:latin typeface="Calibri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742" y="3881373"/>
            <a:ext cx="4590288" cy="412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18467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19400" y="366660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6753708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5"/>
          <p:cNvSpPr>
            <a:spLocks noGrp="1"/>
          </p:cNvSpPr>
          <p:nvPr>
            <p:ph type="body"/>
          </p:nvPr>
        </p:nvSpPr>
        <p:spPr>
          <a:xfrm>
            <a:off x="186552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110190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137376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232848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41940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6"/>
          <p:cNvSpPr>
            <a:spLocks noGrp="1"/>
          </p:cNvSpPr>
          <p:nvPr>
            <p:ph type="body"/>
          </p:nvPr>
        </p:nvSpPr>
        <p:spPr>
          <a:xfrm>
            <a:off x="137376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PlaceHolder 7"/>
          <p:cNvSpPr>
            <a:spLocks noGrp="1"/>
          </p:cNvSpPr>
          <p:nvPr>
            <p:ph type="body"/>
          </p:nvPr>
        </p:nvSpPr>
        <p:spPr>
          <a:xfrm>
            <a:off x="232848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773383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89482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7" name="PlaceHolder 2"/>
          <p:cNvSpPr>
            <a:spLocks noGrp="1"/>
          </p:cNvSpPr>
          <p:nvPr>
            <p:ph type="subTitle"/>
          </p:nvPr>
        </p:nvSpPr>
        <p:spPr>
          <a:xfrm>
            <a:off x="419400" y="3128760"/>
            <a:ext cx="2822400" cy="1028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6049074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9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2822400" cy="1028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6823920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1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2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4607452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4115121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7471188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6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7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8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206882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Head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/>
          <p:nvPr userDrawn="1"/>
        </p:nvSpPr>
        <p:spPr>
          <a:xfrm rot="16200000" flipH="1" flipV="1">
            <a:off x="5453265" y="-5453267"/>
            <a:ext cx="1285465" cy="12192002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3009" h="6871252">
                <a:moveTo>
                  <a:pt x="0" y="0"/>
                </a:moveTo>
                <a:lnTo>
                  <a:pt x="7673009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A2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" t="12816" r="-396" b="-12816"/>
          <a:stretch/>
        </p:blipFill>
        <p:spPr>
          <a:xfrm>
            <a:off x="7761358" y="5674"/>
            <a:ext cx="2928731" cy="2326714"/>
          </a:xfrm>
          <a:prstGeom prst="rect">
            <a:avLst/>
          </a:prstGeom>
        </p:spPr>
      </p:pic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altLang="ja-JP" sz="1100" b="1" dirty="0">
                <a:solidFill>
                  <a:srgbClr val="DA2128"/>
                </a:solidFill>
                <a:latin typeface="Calibri" charset="0"/>
              </a:rPr>
              <a:t>EPIC </a:t>
            </a:r>
            <a:r>
              <a:rPr lang="en-US" altLang="ja-JP" sz="1100" b="1" dirty="0">
                <a:solidFill>
                  <a:srgbClr val="1268B3"/>
                </a:solidFill>
                <a:latin typeface="Calibri" charset="0"/>
              </a:rPr>
              <a:t>|</a:t>
            </a:r>
            <a:r>
              <a:rPr lang="en-US" altLang="ja-JP" sz="1100" dirty="0">
                <a:solidFill>
                  <a:srgbClr val="1268B3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rgbClr val="1268B3"/>
              </a:solidFill>
              <a:latin typeface="Calibri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 rot="285998">
            <a:off x="-167625" y="647071"/>
            <a:ext cx="6403831" cy="825926"/>
          </a:xfrm>
          <a:prstGeom prst="rect">
            <a:avLst/>
          </a:pr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 rot="285998">
            <a:off x="394963" y="776271"/>
            <a:ext cx="5664057" cy="716025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29"/>
          <a:stretch/>
        </p:blipFill>
        <p:spPr>
          <a:xfrm>
            <a:off x="6634461" y="0"/>
            <a:ext cx="2295144" cy="1060034"/>
          </a:xfrm>
          <a:prstGeom prst="rect">
            <a:avLst/>
          </a:prstGeom>
        </p:spPr>
      </p:pic>
      <p:sp>
        <p:nvSpPr>
          <p:cNvPr id="15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58268" y="2120067"/>
            <a:ext cx="8271337" cy="4169140"/>
          </a:xfrm>
        </p:spPr>
        <p:txBody>
          <a:bodyPr>
            <a:noAutofit/>
          </a:bodyPr>
          <a:lstStyle>
            <a:lvl1pPr marL="342900" indent="-342900" algn="l">
              <a:buClr>
                <a:srgbClr val="FDB614"/>
              </a:buClr>
              <a:buFont typeface="Arial" charset="0"/>
              <a:buChar char="•"/>
              <a:defRPr sz="2400">
                <a:solidFill>
                  <a:srgbClr val="4D4D4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</p:spTree>
    <p:extLst>
      <p:ext uri="{BB962C8B-B14F-4D97-AF65-F5344CB8AC3E}">
        <p14:creationId xmlns:p14="http://schemas.microsoft.com/office/powerpoint/2010/main" val="173650070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0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1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2" name="PlaceHolder 4"/>
          <p:cNvSpPr>
            <a:spLocks noGrp="1"/>
          </p:cNvSpPr>
          <p:nvPr>
            <p:ph type="body"/>
          </p:nvPr>
        </p:nvSpPr>
        <p:spPr>
          <a:xfrm>
            <a:off x="186552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4636388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4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5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6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243194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8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9" name="PlaceHolder 3"/>
          <p:cNvSpPr>
            <a:spLocks noGrp="1"/>
          </p:cNvSpPr>
          <p:nvPr>
            <p:ph type="body"/>
          </p:nvPr>
        </p:nvSpPr>
        <p:spPr>
          <a:xfrm>
            <a:off x="419400" y="366660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0363750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1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2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3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4" name="PlaceHolder 5"/>
          <p:cNvSpPr>
            <a:spLocks noGrp="1"/>
          </p:cNvSpPr>
          <p:nvPr>
            <p:ph type="body"/>
          </p:nvPr>
        </p:nvSpPr>
        <p:spPr>
          <a:xfrm>
            <a:off x="186552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6013203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6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7" name="PlaceHolder 3"/>
          <p:cNvSpPr>
            <a:spLocks noGrp="1"/>
          </p:cNvSpPr>
          <p:nvPr>
            <p:ph type="body"/>
          </p:nvPr>
        </p:nvSpPr>
        <p:spPr>
          <a:xfrm>
            <a:off x="137376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8" name="PlaceHolder 4"/>
          <p:cNvSpPr>
            <a:spLocks noGrp="1"/>
          </p:cNvSpPr>
          <p:nvPr>
            <p:ph type="body"/>
          </p:nvPr>
        </p:nvSpPr>
        <p:spPr>
          <a:xfrm>
            <a:off x="232848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9" name="PlaceHolder 5"/>
          <p:cNvSpPr>
            <a:spLocks noGrp="1"/>
          </p:cNvSpPr>
          <p:nvPr>
            <p:ph type="body"/>
          </p:nvPr>
        </p:nvSpPr>
        <p:spPr>
          <a:xfrm>
            <a:off x="41940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0" name="PlaceHolder 6"/>
          <p:cNvSpPr>
            <a:spLocks noGrp="1"/>
          </p:cNvSpPr>
          <p:nvPr>
            <p:ph type="body"/>
          </p:nvPr>
        </p:nvSpPr>
        <p:spPr>
          <a:xfrm>
            <a:off x="137376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1" name="PlaceHolder 7"/>
          <p:cNvSpPr>
            <a:spLocks noGrp="1"/>
          </p:cNvSpPr>
          <p:nvPr>
            <p:ph type="body"/>
          </p:nvPr>
        </p:nvSpPr>
        <p:spPr>
          <a:xfrm>
            <a:off x="232848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70474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Head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/>
          <p:nvPr userDrawn="1"/>
        </p:nvSpPr>
        <p:spPr>
          <a:xfrm rot="5400000" flipV="1">
            <a:off x="5453265" y="-5453267"/>
            <a:ext cx="1285465" cy="12192002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3009" h="6871252">
                <a:moveTo>
                  <a:pt x="0" y="0"/>
                </a:moveTo>
                <a:lnTo>
                  <a:pt x="7673009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" t="12816" r="-396" b="-12816"/>
          <a:stretch/>
        </p:blipFill>
        <p:spPr>
          <a:xfrm>
            <a:off x="1081698" y="12230"/>
            <a:ext cx="2928731" cy="2326714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 rot="21375402">
            <a:off x="5941628" y="666947"/>
            <a:ext cx="6403831" cy="825926"/>
          </a:xfrm>
          <a:prstGeom prst="rect">
            <a:avLst/>
          </a:prstGeom>
          <a:solidFill>
            <a:srgbClr val="DA2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0" hasCustomPrompt="1"/>
          </p:nvPr>
        </p:nvSpPr>
        <p:spPr>
          <a:xfrm rot="21375402">
            <a:off x="6504127" y="798296"/>
            <a:ext cx="5715790" cy="716025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29"/>
          <a:stretch/>
        </p:blipFill>
        <p:spPr>
          <a:xfrm>
            <a:off x="-45199" y="6556"/>
            <a:ext cx="2295144" cy="1060034"/>
          </a:xfrm>
          <a:prstGeom prst="rect">
            <a:avLst/>
          </a:prstGeom>
        </p:spPr>
      </p:pic>
      <p:sp>
        <p:nvSpPr>
          <p:cNvPr id="16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altLang="ja-JP" sz="1100" b="1" dirty="0">
                <a:solidFill>
                  <a:srgbClr val="DA2128"/>
                </a:solidFill>
                <a:latin typeface="Calibri" charset="0"/>
              </a:rPr>
              <a:t>EPIC </a:t>
            </a:r>
            <a:r>
              <a:rPr lang="en-US" altLang="ja-JP" sz="1100" b="1" dirty="0">
                <a:solidFill>
                  <a:srgbClr val="1268B3"/>
                </a:solidFill>
                <a:latin typeface="Calibri" charset="0"/>
              </a:rPr>
              <a:t>|</a:t>
            </a:r>
            <a:r>
              <a:rPr lang="en-US" altLang="ja-JP" sz="1100" dirty="0">
                <a:solidFill>
                  <a:srgbClr val="1268B3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rgbClr val="1268B3"/>
              </a:solidFill>
              <a:latin typeface="Calibri" charset="0"/>
            </a:endParaRP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3644348" y="2120067"/>
            <a:ext cx="7898295" cy="4169140"/>
          </a:xfrm>
        </p:spPr>
        <p:txBody>
          <a:bodyPr>
            <a:noAutofit/>
          </a:bodyPr>
          <a:lstStyle>
            <a:lvl1pPr marL="342900" indent="-342900" algn="l">
              <a:buClr>
                <a:srgbClr val="FDB614"/>
              </a:buClr>
              <a:buFont typeface="Arial" charset="0"/>
              <a:buChar char="•"/>
              <a:defRPr sz="2400">
                <a:solidFill>
                  <a:srgbClr val="4D4D4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5328871" y="4402483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rgbClr val="DA2128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9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625611" y="1679591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rgbClr val="DA2128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0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658268" y="2325125"/>
            <a:ext cx="5423273" cy="24973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rgbClr val="1268B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82" t="26897" r="19782" b="-26897"/>
          <a:stretch/>
        </p:blipFill>
        <p:spPr>
          <a:xfrm>
            <a:off x="6649146" y="0"/>
            <a:ext cx="5542854" cy="5404728"/>
          </a:xfrm>
          <a:prstGeom prst="rect">
            <a:avLst/>
          </a:prstGeom>
        </p:spPr>
      </p:pic>
      <p:sp>
        <p:nvSpPr>
          <p:cNvPr id="8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altLang="ja-JP" sz="1100" b="1" dirty="0">
                <a:solidFill>
                  <a:srgbClr val="DA2128"/>
                </a:solidFill>
                <a:latin typeface="Calibri" charset="0"/>
              </a:rPr>
              <a:t>EPIC </a:t>
            </a:r>
            <a:r>
              <a:rPr lang="en-US" altLang="ja-JP" sz="1100" b="1" dirty="0">
                <a:solidFill>
                  <a:srgbClr val="1268B3"/>
                </a:solidFill>
                <a:latin typeface="Calibri" charset="0"/>
              </a:rPr>
              <a:t>|</a:t>
            </a:r>
            <a:r>
              <a:rPr lang="en-US" altLang="ja-JP" sz="1100" dirty="0">
                <a:solidFill>
                  <a:srgbClr val="1268B3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rgbClr val="1268B3"/>
              </a:solidFill>
              <a:latin typeface="Calibri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. Text with 3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/>
          <p:nvPr userDrawn="1"/>
        </p:nvSpPr>
        <p:spPr>
          <a:xfrm>
            <a:off x="0" y="0"/>
            <a:ext cx="7580243" cy="6871252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  <a:gd name="connsiteX0" fmla="*/ 0 w 6782296"/>
              <a:gd name="connsiteY0" fmla="*/ 0 h 6871252"/>
              <a:gd name="connsiteX1" fmla="*/ 6782296 w 6782296"/>
              <a:gd name="connsiteY1" fmla="*/ 0 h 6871252"/>
              <a:gd name="connsiteX2" fmla="*/ 4731026 w 6782296"/>
              <a:gd name="connsiteY2" fmla="*/ 6871252 h 6871252"/>
              <a:gd name="connsiteX3" fmla="*/ 0 w 6782296"/>
              <a:gd name="connsiteY3" fmla="*/ 6858000 h 6871252"/>
              <a:gd name="connsiteX4" fmla="*/ 0 w 6782296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2296" h="6871252">
                <a:moveTo>
                  <a:pt x="0" y="0"/>
                </a:moveTo>
                <a:lnTo>
                  <a:pt x="6782296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A2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420235" y="4816650"/>
            <a:ext cx="6405664" cy="1130610"/>
          </a:xfrm>
          <a:prstGeom prst="rect">
            <a:avLst/>
          </a:prstGeom>
          <a:solidFill>
            <a:srgbClr val="1268B3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5421062" y="3295516"/>
            <a:ext cx="6434785" cy="1130610"/>
          </a:xfrm>
          <a:prstGeom prst="rect">
            <a:avLst/>
          </a:prstGeom>
          <a:solidFill>
            <a:srgbClr val="1268B3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5420235" y="1767285"/>
            <a:ext cx="6405664" cy="1130610"/>
          </a:xfrm>
          <a:prstGeom prst="rect">
            <a:avLst/>
          </a:prstGeom>
          <a:solidFill>
            <a:srgbClr val="1268B3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6692445" y="2038802"/>
            <a:ext cx="0" cy="69648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64" t="6637" r="6523" b="6599"/>
          <a:stretch/>
        </p:blipFill>
        <p:spPr>
          <a:xfrm>
            <a:off x="5480388" y="831109"/>
            <a:ext cx="268053" cy="5201246"/>
          </a:xfrm>
          <a:prstGeom prst="rect">
            <a:avLst/>
          </a:prstGeom>
        </p:spPr>
      </p:pic>
      <p:cxnSp>
        <p:nvCxnSpPr>
          <p:cNvPr id="21" name="Straight Connector 20"/>
          <p:cNvCxnSpPr/>
          <p:nvPr userDrawn="1"/>
        </p:nvCxnSpPr>
        <p:spPr>
          <a:xfrm>
            <a:off x="6692445" y="3582457"/>
            <a:ext cx="0" cy="69648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>
          <a:xfrm>
            <a:off x="6692445" y="5094621"/>
            <a:ext cx="0" cy="69648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1"/>
          <p:cNvSpPr>
            <a:spLocks noChangeArrowheads="1"/>
          </p:cNvSpPr>
          <p:nvPr userDrawn="1"/>
        </p:nvSpPr>
        <p:spPr bwMode="auto">
          <a:xfrm flipV="1">
            <a:off x="465266" y="1589475"/>
            <a:ext cx="4101734" cy="56433"/>
          </a:xfrm>
          <a:prstGeom prst="rect">
            <a:avLst/>
          </a:prstGeom>
          <a:solidFill>
            <a:srgbClr val="FDB614"/>
          </a:solidFill>
          <a:ln>
            <a:solidFill>
              <a:srgbClr val="FDB614"/>
            </a:solidFill>
          </a:ln>
        </p:spPr>
        <p:txBody>
          <a:bodyPr lIns="0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FDB614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ext Placeholder 5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643223" y="681688"/>
            <a:ext cx="3821205" cy="697353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4" name="Text Placeholder 6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43223" y="2087287"/>
            <a:ext cx="3821205" cy="364200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Body Text</a:t>
            </a:r>
          </a:p>
        </p:txBody>
      </p:sp>
      <p:sp>
        <p:nvSpPr>
          <p:cNvPr id="35" name="Text Placeholder 7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5489681" y="1766517"/>
            <a:ext cx="1176670" cy="11222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rgbClr val="FDB614"/>
                </a:solidFill>
              </a:defRPr>
            </a:lvl1pPr>
          </a:lstStyle>
          <a:p>
            <a:r>
              <a:rPr lang="en-US" dirty="0"/>
              <a:t>01</a:t>
            </a:r>
          </a:p>
        </p:txBody>
      </p:sp>
      <p:sp>
        <p:nvSpPr>
          <p:cNvPr id="36" name="Text Placeholder 4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6960165" y="1775790"/>
            <a:ext cx="4871864" cy="1122292"/>
          </a:xfrm>
        </p:spPr>
        <p:txBody>
          <a:bodyPr anchor="ctr">
            <a:normAutofit/>
          </a:bodyPr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Body Text</a:t>
            </a:r>
          </a:p>
        </p:txBody>
      </p:sp>
      <p:sp>
        <p:nvSpPr>
          <p:cNvPr id="37" name="Text Placeholder 8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5513499" y="3314348"/>
            <a:ext cx="1176670" cy="11222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rgbClr val="FDB614"/>
                </a:solidFill>
              </a:defRPr>
            </a:lvl1pPr>
          </a:lstStyle>
          <a:p>
            <a:r>
              <a:rPr lang="en-US" dirty="0"/>
              <a:t>02</a:t>
            </a:r>
          </a:p>
        </p:txBody>
      </p:sp>
      <p:sp>
        <p:nvSpPr>
          <p:cNvPr id="38" name="Text Placeholder 9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983983" y="3310369"/>
            <a:ext cx="4871864" cy="1122292"/>
          </a:xfrm>
        </p:spPr>
        <p:txBody>
          <a:bodyPr anchor="ctr">
            <a:normAutofit/>
          </a:bodyPr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Body Text</a:t>
            </a:r>
          </a:p>
        </p:txBody>
      </p:sp>
      <p:sp>
        <p:nvSpPr>
          <p:cNvPr id="39" name="Text Placeholder 10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5483551" y="4828948"/>
            <a:ext cx="1176670" cy="11222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rgbClr val="FDB614"/>
                </a:solidFill>
              </a:defRPr>
            </a:lvl1pPr>
          </a:lstStyle>
          <a:p>
            <a:r>
              <a:rPr lang="en-US" dirty="0"/>
              <a:t>03</a:t>
            </a:r>
          </a:p>
        </p:txBody>
      </p:sp>
      <p:sp>
        <p:nvSpPr>
          <p:cNvPr id="40" name="Text Placeholder 11"/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6954035" y="4811716"/>
            <a:ext cx="4871864" cy="1122292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Body Text</a:t>
            </a:r>
          </a:p>
        </p:txBody>
      </p:sp>
      <p:sp>
        <p:nvSpPr>
          <p:cNvPr id="31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altLang="ja-JP" sz="1100" b="1" dirty="0">
                <a:solidFill>
                  <a:srgbClr val="DA2128"/>
                </a:solidFill>
                <a:latin typeface="Calibri" charset="0"/>
              </a:rPr>
              <a:t>EPIC </a:t>
            </a:r>
            <a:r>
              <a:rPr lang="en-US" altLang="ja-JP" sz="1100" b="1" dirty="0">
                <a:solidFill>
                  <a:srgbClr val="1268B3"/>
                </a:solidFill>
                <a:latin typeface="Calibri" charset="0"/>
              </a:rPr>
              <a:t>|</a:t>
            </a:r>
            <a:r>
              <a:rPr lang="en-US" altLang="ja-JP" sz="1100" dirty="0">
                <a:solidFill>
                  <a:srgbClr val="1268B3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rgbClr val="1268B3"/>
              </a:solidFill>
              <a:latin typeface="Calibri" charset="0"/>
            </a:endParaRPr>
          </a:p>
        </p:txBody>
      </p:sp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428" y="-2312958"/>
            <a:ext cx="4590288" cy="412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511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 flipH="1">
            <a:off x="0" y="0"/>
            <a:ext cx="12192057" cy="4412975"/>
            <a:chOff x="0" y="0"/>
            <a:chExt cx="12192057" cy="4412975"/>
          </a:xfrm>
        </p:grpSpPr>
        <p:sp>
          <p:nvSpPr>
            <p:cNvPr id="5" name="Rectangle 4"/>
            <p:cNvSpPr/>
            <p:nvPr userDrawn="1"/>
          </p:nvSpPr>
          <p:spPr>
            <a:xfrm>
              <a:off x="0" y="0"/>
              <a:ext cx="7858539" cy="2014330"/>
            </a:xfrm>
            <a:prstGeom prst="rect">
              <a:avLst/>
            </a:prstGeom>
            <a:solidFill>
              <a:srgbClr val="126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Snip Single Corner Rectangle 3"/>
            <p:cNvSpPr/>
            <p:nvPr userDrawn="1"/>
          </p:nvSpPr>
          <p:spPr>
            <a:xfrm>
              <a:off x="0" y="0"/>
              <a:ext cx="12192057" cy="4412975"/>
            </a:xfrm>
            <a:custGeom>
              <a:avLst/>
              <a:gdLst>
                <a:gd name="connsiteX0" fmla="*/ 0 w 11383617"/>
                <a:gd name="connsiteY0" fmla="*/ 0 h 2955235"/>
                <a:gd name="connsiteX1" fmla="*/ 10891068 w 11383617"/>
                <a:gd name="connsiteY1" fmla="*/ 0 h 2955235"/>
                <a:gd name="connsiteX2" fmla="*/ 11383617 w 11383617"/>
                <a:gd name="connsiteY2" fmla="*/ 492549 h 2955235"/>
                <a:gd name="connsiteX3" fmla="*/ 11383617 w 11383617"/>
                <a:gd name="connsiteY3" fmla="*/ 2955235 h 2955235"/>
                <a:gd name="connsiteX4" fmla="*/ 0 w 11383617"/>
                <a:gd name="connsiteY4" fmla="*/ 2955235 h 2955235"/>
                <a:gd name="connsiteX5" fmla="*/ 0 w 11383617"/>
                <a:gd name="connsiteY5" fmla="*/ 0 h 2955235"/>
                <a:gd name="connsiteX0" fmla="*/ 0 w 11383617"/>
                <a:gd name="connsiteY0" fmla="*/ 954157 h 3909392"/>
                <a:gd name="connsiteX1" fmla="*/ 4954094 w 11383617"/>
                <a:gd name="connsiteY1" fmla="*/ 0 h 3909392"/>
                <a:gd name="connsiteX2" fmla="*/ 11383617 w 11383617"/>
                <a:gd name="connsiteY2" fmla="*/ 1446706 h 3909392"/>
                <a:gd name="connsiteX3" fmla="*/ 11383617 w 11383617"/>
                <a:gd name="connsiteY3" fmla="*/ 3909392 h 3909392"/>
                <a:gd name="connsiteX4" fmla="*/ 0 w 11383617"/>
                <a:gd name="connsiteY4" fmla="*/ 3909392 h 3909392"/>
                <a:gd name="connsiteX5" fmla="*/ 0 w 11383617"/>
                <a:gd name="connsiteY5" fmla="*/ 954157 h 3909392"/>
                <a:gd name="connsiteX0" fmla="*/ 0 w 12245008"/>
                <a:gd name="connsiteY0" fmla="*/ 954157 h 3909392"/>
                <a:gd name="connsiteX1" fmla="*/ 4954094 w 12245008"/>
                <a:gd name="connsiteY1" fmla="*/ 0 h 3909392"/>
                <a:gd name="connsiteX2" fmla="*/ 11383617 w 12245008"/>
                <a:gd name="connsiteY2" fmla="*/ 1446706 h 3909392"/>
                <a:gd name="connsiteX3" fmla="*/ 12245008 w 12245008"/>
                <a:gd name="connsiteY3" fmla="*/ 2849218 h 3909392"/>
                <a:gd name="connsiteX4" fmla="*/ 0 w 12245008"/>
                <a:gd name="connsiteY4" fmla="*/ 3909392 h 3909392"/>
                <a:gd name="connsiteX5" fmla="*/ 0 w 12245008"/>
                <a:gd name="connsiteY5" fmla="*/ 954157 h 3909392"/>
                <a:gd name="connsiteX0" fmla="*/ 0 w 12245008"/>
                <a:gd name="connsiteY0" fmla="*/ 954157 h 3909392"/>
                <a:gd name="connsiteX1" fmla="*/ 4954094 w 12245008"/>
                <a:gd name="connsiteY1" fmla="*/ 0 h 3909392"/>
                <a:gd name="connsiteX2" fmla="*/ 12165495 w 12245008"/>
                <a:gd name="connsiteY2" fmla="*/ 2219 h 3909392"/>
                <a:gd name="connsiteX3" fmla="*/ 12245008 w 12245008"/>
                <a:gd name="connsiteY3" fmla="*/ 2849218 h 3909392"/>
                <a:gd name="connsiteX4" fmla="*/ 0 w 12245008"/>
                <a:gd name="connsiteY4" fmla="*/ 3909392 h 3909392"/>
                <a:gd name="connsiteX5" fmla="*/ 0 w 12245008"/>
                <a:gd name="connsiteY5" fmla="*/ 954157 h 3909392"/>
                <a:gd name="connsiteX0" fmla="*/ 13253 w 12258261"/>
                <a:gd name="connsiteY0" fmla="*/ 954157 h 4399723"/>
                <a:gd name="connsiteX1" fmla="*/ 4967347 w 12258261"/>
                <a:gd name="connsiteY1" fmla="*/ 0 h 4399723"/>
                <a:gd name="connsiteX2" fmla="*/ 12178748 w 12258261"/>
                <a:gd name="connsiteY2" fmla="*/ 2219 h 4399723"/>
                <a:gd name="connsiteX3" fmla="*/ 12258261 w 12258261"/>
                <a:gd name="connsiteY3" fmla="*/ 2849218 h 4399723"/>
                <a:gd name="connsiteX4" fmla="*/ 0 w 12258261"/>
                <a:gd name="connsiteY4" fmla="*/ 4399723 h 4399723"/>
                <a:gd name="connsiteX5" fmla="*/ 13253 w 12258261"/>
                <a:gd name="connsiteY5" fmla="*/ 954157 h 4399723"/>
                <a:gd name="connsiteX0" fmla="*/ 13253 w 12205252"/>
                <a:gd name="connsiteY0" fmla="*/ 954157 h 4399723"/>
                <a:gd name="connsiteX1" fmla="*/ 4967347 w 12205252"/>
                <a:gd name="connsiteY1" fmla="*/ 0 h 4399723"/>
                <a:gd name="connsiteX2" fmla="*/ 12178748 w 12205252"/>
                <a:gd name="connsiteY2" fmla="*/ 2219 h 4399723"/>
                <a:gd name="connsiteX3" fmla="*/ 12205252 w 12205252"/>
                <a:gd name="connsiteY3" fmla="*/ 2491410 h 4399723"/>
                <a:gd name="connsiteX4" fmla="*/ 0 w 12205252"/>
                <a:gd name="connsiteY4" fmla="*/ 4399723 h 4399723"/>
                <a:gd name="connsiteX5" fmla="*/ 13253 w 12205252"/>
                <a:gd name="connsiteY5" fmla="*/ 954157 h 4399723"/>
                <a:gd name="connsiteX0" fmla="*/ 13253 w 12205252"/>
                <a:gd name="connsiteY0" fmla="*/ 954157 h 4399723"/>
                <a:gd name="connsiteX1" fmla="*/ 4967347 w 12205252"/>
                <a:gd name="connsiteY1" fmla="*/ 0 h 4399723"/>
                <a:gd name="connsiteX2" fmla="*/ 12178748 w 12205252"/>
                <a:gd name="connsiteY2" fmla="*/ 2219 h 4399723"/>
                <a:gd name="connsiteX3" fmla="*/ 12205252 w 12205252"/>
                <a:gd name="connsiteY3" fmla="*/ 2517915 h 4399723"/>
                <a:gd name="connsiteX4" fmla="*/ 0 w 12205252"/>
                <a:gd name="connsiteY4" fmla="*/ 4399723 h 4399723"/>
                <a:gd name="connsiteX5" fmla="*/ 13253 w 12205252"/>
                <a:gd name="connsiteY5" fmla="*/ 954157 h 4399723"/>
                <a:gd name="connsiteX0" fmla="*/ 13253 w 12205252"/>
                <a:gd name="connsiteY0" fmla="*/ 967409 h 4412975"/>
                <a:gd name="connsiteX1" fmla="*/ 7922582 w 12205252"/>
                <a:gd name="connsiteY1" fmla="*/ 0 h 4412975"/>
                <a:gd name="connsiteX2" fmla="*/ 12178748 w 12205252"/>
                <a:gd name="connsiteY2" fmla="*/ 15471 h 4412975"/>
                <a:gd name="connsiteX3" fmla="*/ 12205252 w 12205252"/>
                <a:gd name="connsiteY3" fmla="*/ 2531167 h 4412975"/>
                <a:gd name="connsiteX4" fmla="*/ 0 w 12205252"/>
                <a:gd name="connsiteY4" fmla="*/ 4412975 h 4412975"/>
                <a:gd name="connsiteX5" fmla="*/ 13253 w 12205252"/>
                <a:gd name="connsiteY5" fmla="*/ 967409 h 4412975"/>
                <a:gd name="connsiteX0" fmla="*/ 587 w 12219091"/>
                <a:gd name="connsiteY0" fmla="*/ 1338470 h 4412975"/>
                <a:gd name="connsiteX1" fmla="*/ 7936421 w 12219091"/>
                <a:gd name="connsiteY1" fmla="*/ 0 h 4412975"/>
                <a:gd name="connsiteX2" fmla="*/ 12192587 w 12219091"/>
                <a:gd name="connsiteY2" fmla="*/ 15471 h 4412975"/>
                <a:gd name="connsiteX3" fmla="*/ 12219091 w 12219091"/>
                <a:gd name="connsiteY3" fmla="*/ 2531167 h 4412975"/>
                <a:gd name="connsiteX4" fmla="*/ 13839 w 12219091"/>
                <a:gd name="connsiteY4" fmla="*/ 4412975 h 4412975"/>
                <a:gd name="connsiteX5" fmla="*/ 587 w 12219091"/>
                <a:gd name="connsiteY5" fmla="*/ 1338470 h 4412975"/>
                <a:gd name="connsiteX0" fmla="*/ 587 w 12219150"/>
                <a:gd name="connsiteY0" fmla="*/ 1338470 h 4412975"/>
                <a:gd name="connsiteX1" fmla="*/ 7936421 w 12219150"/>
                <a:gd name="connsiteY1" fmla="*/ 0 h 4412975"/>
                <a:gd name="connsiteX2" fmla="*/ 12219150 w 12219150"/>
                <a:gd name="connsiteY2" fmla="*/ 15471 h 4412975"/>
                <a:gd name="connsiteX3" fmla="*/ 12219091 w 12219150"/>
                <a:gd name="connsiteY3" fmla="*/ 2531167 h 4412975"/>
                <a:gd name="connsiteX4" fmla="*/ 13839 w 12219150"/>
                <a:gd name="connsiteY4" fmla="*/ 4412975 h 4412975"/>
                <a:gd name="connsiteX5" fmla="*/ 587 w 12219150"/>
                <a:gd name="connsiteY5" fmla="*/ 1338470 h 441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19150" h="4412975">
                  <a:moveTo>
                    <a:pt x="587" y="1338470"/>
                  </a:moveTo>
                  <a:lnTo>
                    <a:pt x="7936421" y="0"/>
                  </a:lnTo>
                  <a:lnTo>
                    <a:pt x="12219150" y="15471"/>
                  </a:lnTo>
                  <a:cubicBezTo>
                    <a:pt x="12219130" y="854036"/>
                    <a:pt x="12219111" y="1692602"/>
                    <a:pt x="12219091" y="2531167"/>
                  </a:cubicBezTo>
                  <a:lnTo>
                    <a:pt x="13839" y="4412975"/>
                  </a:lnTo>
                  <a:cubicBezTo>
                    <a:pt x="18257" y="3264453"/>
                    <a:pt x="-3831" y="2486992"/>
                    <a:pt x="587" y="1338470"/>
                  </a:cubicBezTo>
                  <a:close/>
                </a:path>
              </a:pathLst>
            </a:custGeom>
            <a:solidFill>
              <a:srgbClr val="DA21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081" y="0"/>
            <a:ext cx="5805670" cy="5065989"/>
          </a:xfrm>
          <a:prstGeom prst="rect">
            <a:avLst/>
          </a:prstGeom>
        </p:spPr>
      </p:pic>
      <p:sp>
        <p:nvSpPr>
          <p:cNvPr id="83" name="Rectangle 82"/>
          <p:cNvSpPr/>
          <p:nvPr userDrawn="1"/>
        </p:nvSpPr>
        <p:spPr>
          <a:xfrm rot="21247678">
            <a:off x="-203757" y="2863176"/>
            <a:ext cx="6405664" cy="1130610"/>
          </a:xfrm>
          <a:prstGeom prst="rect">
            <a:avLst/>
          </a:prstGeom>
          <a:solidFill>
            <a:srgbClr val="1268B3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4" name="Straight Connector 83"/>
          <p:cNvCxnSpPr/>
          <p:nvPr userDrawn="1"/>
        </p:nvCxnSpPr>
        <p:spPr>
          <a:xfrm rot="21247678">
            <a:off x="3460705" y="2937369"/>
            <a:ext cx="0" cy="69648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 Placeholder 7"/>
          <p:cNvSpPr>
            <a:spLocks noGrp="1"/>
          </p:cNvSpPr>
          <p:nvPr>
            <p:ph type="body" sz="quarter" idx="15" hasCustomPrompt="1"/>
          </p:nvPr>
        </p:nvSpPr>
        <p:spPr>
          <a:xfrm rot="21247678">
            <a:off x="464686" y="2981541"/>
            <a:ext cx="2822796" cy="1029244"/>
          </a:xfrm>
        </p:spPr>
        <p:txBody>
          <a:bodyPr anchor="ctr">
            <a:normAutofit/>
          </a:bodyPr>
          <a:lstStyle>
            <a:lvl1pPr marL="0" indent="0" algn="l">
              <a:buNone/>
              <a:defRPr sz="4800">
                <a:solidFill>
                  <a:srgbClr val="FDB614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86" name="Text Placeholder 4"/>
          <p:cNvSpPr>
            <a:spLocks noGrp="1"/>
          </p:cNvSpPr>
          <p:nvPr>
            <p:ph type="body" sz="quarter" idx="18" hasCustomPrompt="1"/>
          </p:nvPr>
        </p:nvSpPr>
        <p:spPr>
          <a:xfrm rot="21247678">
            <a:off x="3741547" y="2634812"/>
            <a:ext cx="2447713" cy="1106570"/>
          </a:xfrm>
        </p:spPr>
        <p:txBody>
          <a:bodyPr anchor="ctr">
            <a:normAutofit/>
          </a:bodyPr>
          <a:lstStyle>
            <a:lvl1pPr marL="0" indent="0">
              <a:buNone/>
              <a:defRPr sz="26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 Title</a:t>
            </a:r>
          </a:p>
        </p:txBody>
      </p:sp>
      <p:sp>
        <p:nvSpPr>
          <p:cNvPr id="89" name="Text Placeholder 23"/>
          <p:cNvSpPr>
            <a:spLocks noGrp="1"/>
          </p:cNvSpPr>
          <p:nvPr>
            <p:ph type="body" sz="quarter" idx="19" hasCustomPrompt="1"/>
          </p:nvPr>
        </p:nvSpPr>
        <p:spPr>
          <a:xfrm>
            <a:off x="5149737" y="6029993"/>
            <a:ext cx="2470321" cy="41980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4D4D4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90" name="Rectangle 89"/>
          <p:cNvSpPr/>
          <p:nvPr userDrawn="1"/>
        </p:nvSpPr>
        <p:spPr>
          <a:xfrm rot="20852900">
            <a:off x="4266740" y="5903454"/>
            <a:ext cx="589657" cy="537710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Text Placeholder 23"/>
          <p:cNvSpPr>
            <a:spLocks noGrp="1"/>
          </p:cNvSpPr>
          <p:nvPr>
            <p:ph type="body" sz="quarter" idx="20" hasCustomPrompt="1"/>
          </p:nvPr>
        </p:nvSpPr>
        <p:spPr>
          <a:xfrm>
            <a:off x="9158520" y="6029994"/>
            <a:ext cx="2470321" cy="41980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4D4D4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92" name="Rectangle 91"/>
          <p:cNvSpPr/>
          <p:nvPr userDrawn="1"/>
        </p:nvSpPr>
        <p:spPr>
          <a:xfrm rot="20852900">
            <a:off x="8275523" y="5903455"/>
            <a:ext cx="589657" cy="537710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4775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36371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subTitle"/>
          </p:nvPr>
        </p:nvSpPr>
        <p:spPr>
          <a:xfrm>
            <a:off x="419400" y="3128760"/>
            <a:ext cx="2822400" cy="1028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107652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2822400" cy="1028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23770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t Typeface and Si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DA2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68B3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424669" y="528535"/>
            <a:ext cx="56664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4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Quattrocento Sans"/>
                <a:cs typeface="Quattrocento Sans"/>
                <a:sym typeface="Quattrocento Sans"/>
              </a:rPr>
              <a:t>EPIC</a:t>
            </a:r>
            <a:endParaRPr lang="en-IE" sz="4400" b="1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r>
              <a:rPr lang="en-IE" sz="4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FONT TYPEFACE &amp; SIZE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7093974" y="1633466"/>
            <a:ext cx="4589207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PLEASE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ENSURE TO KEEP FONTS AS PER THE LAYOUT</a:t>
            </a:r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1000" b="1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1000" b="1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1000" b="1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36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Title Heading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30 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Sub-Titles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- Quotes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24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Quattrocento Sans"/>
                <a:cs typeface="Quattrocento Sans"/>
                <a:sym typeface="Quattrocento Sans"/>
              </a:rPr>
              <a:t>Main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Text Body </a:t>
            </a:r>
            <a:endParaRPr lang="en-US" sz="3000" dirty="0"/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4669" y="3172202"/>
            <a:ext cx="548943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Please ensure to keep the font sizes set as per the slide layouts. The font used throughout the </a:t>
            </a:r>
            <a:r>
              <a:rPr lang="en-IE" sz="2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EPIC </a:t>
            </a:r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PowerPoint is</a:t>
            </a:r>
            <a:r>
              <a:rPr lang="is-IS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….</a:t>
            </a:r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r>
              <a:rPr lang="en-IE" sz="3600" b="1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Calibri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6592529" y="-1"/>
            <a:ext cx="0" cy="66810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H="1">
            <a:off x="0" y="2503620"/>
            <a:ext cx="65925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94835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8991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164972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957489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492542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186552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422766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255633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19400" y="366660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963235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5"/>
          <p:cNvSpPr>
            <a:spLocks noGrp="1"/>
          </p:cNvSpPr>
          <p:nvPr>
            <p:ph type="body"/>
          </p:nvPr>
        </p:nvSpPr>
        <p:spPr>
          <a:xfrm>
            <a:off x="186552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46835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137376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232848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41940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6"/>
          <p:cNvSpPr>
            <a:spLocks noGrp="1"/>
          </p:cNvSpPr>
          <p:nvPr>
            <p:ph type="body"/>
          </p:nvPr>
        </p:nvSpPr>
        <p:spPr>
          <a:xfrm>
            <a:off x="137376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PlaceHolder 7"/>
          <p:cNvSpPr>
            <a:spLocks noGrp="1"/>
          </p:cNvSpPr>
          <p:nvPr>
            <p:ph type="body"/>
          </p:nvPr>
        </p:nvSpPr>
        <p:spPr>
          <a:xfrm>
            <a:off x="232848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070864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0354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-13252"/>
            <a:ext cx="7673009" cy="6871252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3009" h="6871252">
                <a:moveTo>
                  <a:pt x="0" y="0"/>
                </a:moveTo>
                <a:lnTo>
                  <a:pt x="7673009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A2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 rot="353497">
            <a:off x="-106891" y="570482"/>
            <a:ext cx="5181600" cy="898532"/>
          </a:xfrm>
          <a:prstGeom prst="rect">
            <a:avLst/>
          </a:pr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0" hasCustomPrompt="1"/>
          </p:nvPr>
        </p:nvSpPr>
        <p:spPr>
          <a:xfrm rot="353497">
            <a:off x="459254" y="680351"/>
            <a:ext cx="3912108" cy="743199"/>
          </a:xfr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608054" y="3476639"/>
            <a:ext cx="2784503" cy="305668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Body Text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635" y="-13252"/>
            <a:ext cx="5124365" cy="431153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 rot="353497">
            <a:off x="-106891" y="1603482"/>
            <a:ext cx="5181600" cy="898532"/>
          </a:xfrm>
          <a:prstGeom prst="rect">
            <a:avLst/>
          </a:pr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24" hasCustomPrompt="1"/>
          </p:nvPr>
        </p:nvSpPr>
        <p:spPr>
          <a:xfrm rot="353497">
            <a:off x="459254" y="1713351"/>
            <a:ext cx="3912108" cy="743199"/>
          </a:xfr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6" name="Footer Placeholder 6"/>
          <p:cNvSpPr txBox="1">
            <a:spLocks noGrp="1"/>
          </p:cNvSpPr>
          <p:nvPr userDrawn="1"/>
        </p:nvSpPr>
        <p:spPr bwMode="auto">
          <a:xfrm>
            <a:off x="7655243" y="6126922"/>
            <a:ext cx="246221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IE" altLang="en-US" sz="1000" dirty="0">
                <a:solidFill>
                  <a:srgbClr val="1A1918"/>
                </a:solidFill>
                <a:latin typeface="Calibri" charset="0"/>
              </a:rPr>
              <a:t> This programme has been funded with support from the European Commission </a:t>
            </a:r>
          </a:p>
        </p:txBody>
      </p:sp>
      <p:pic>
        <p:nvPicPr>
          <p:cNvPr id="17" name="Picture 8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105" y="6071360"/>
            <a:ext cx="162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33380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7" name="PlaceHolder 2"/>
          <p:cNvSpPr>
            <a:spLocks noGrp="1"/>
          </p:cNvSpPr>
          <p:nvPr>
            <p:ph type="subTitle"/>
          </p:nvPr>
        </p:nvSpPr>
        <p:spPr>
          <a:xfrm>
            <a:off x="419400" y="3128760"/>
            <a:ext cx="2822400" cy="1028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09933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9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2822400" cy="1028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13066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1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2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32879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66160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509436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6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7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8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992085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0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1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2" name="PlaceHolder 4"/>
          <p:cNvSpPr>
            <a:spLocks noGrp="1"/>
          </p:cNvSpPr>
          <p:nvPr>
            <p:ph type="body"/>
          </p:nvPr>
        </p:nvSpPr>
        <p:spPr>
          <a:xfrm>
            <a:off x="186552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17736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4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5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6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618940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8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9" name="PlaceHolder 3"/>
          <p:cNvSpPr>
            <a:spLocks noGrp="1"/>
          </p:cNvSpPr>
          <p:nvPr>
            <p:ph type="body"/>
          </p:nvPr>
        </p:nvSpPr>
        <p:spPr>
          <a:xfrm>
            <a:off x="419400" y="366660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989586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1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2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3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4" name="PlaceHolder 5"/>
          <p:cNvSpPr>
            <a:spLocks noGrp="1"/>
          </p:cNvSpPr>
          <p:nvPr>
            <p:ph type="body"/>
          </p:nvPr>
        </p:nvSpPr>
        <p:spPr>
          <a:xfrm>
            <a:off x="186552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8227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.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463826" y="6052320"/>
            <a:ext cx="66923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en-GB" altLang="x-none" sz="1000" dirty="0">
                <a:solidFill>
                  <a:schemeClr val="bg1"/>
                </a:solidFill>
              </a:rPr>
              <a:t>This publication reflects the views only of the authors, and the Education, </a:t>
            </a:r>
            <a:r>
              <a:rPr lang="en-GB" altLang="x-none" sz="1000" dirty="0" err="1">
                <a:solidFill>
                  <a:schemeClr val="bg1"/>
                </a:solidFill>
              </a:rPr>
              <a:t>Audiovisual</a:t>
            </a:r>
            <a:r>
              <a:rPr lang="en-GB" altLang="x-none" sz="1000" dirty="0">
                <a:solidFill>
                  <a:schemeClr val="bg1"/>
                </a:solidFill>
              </a:rPr>
              <a:t> and Culture Executive Agency and the European Commission cannot be held responsible for any use which may be made of the information contained therein."  </a:t>
            </a:r>
            <a:endParaRPr lang="en-IE" altLang="en-US" sz="1000" dirty="0">
              <a:solidFill>
                <a:schemeClr val="bg1"/>
              </a:solidFill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576136" y="391665"/>
            <a:ext cx="5199824" cy="3224991"/>
          </a:xfrm>
        </p:spPr>
        <p:txBody>
          <a:bodyPr>
            <a:normAutofit/>
          </a:bodyPr>
          <a:lstStyle>
            <a:lvl1pPr marL="0" indent="0">
              <a:buNone/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INTRO.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729" t="-39417" r="31006" b="23679"/>
          <a:stretch/>
        </p:blipFill>
        <p:spPr>
          <a:xfrm>
            <a:off x="5870713" y="391665"/>
            <a:ext cx="6321287" cy="646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19523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6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7" name="PlaceHolder 3"/>
          <p:cNvSpPr>
            <a:spLocks noGrp="1"/>
          </p:cNvSpPr>
          <p:nvPr>
            <p:ph type="body"/>
          </p:nvPr>
        </p:nvSpPr>
        <p:spPr>
          <a:xfrm>
            <a:off x="137376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8" name="PlaceHolder 4"/>
          <p:cNvSpPr>
            <a:spLocks noGrp="1"/>
          </p:cNvSpPr>
          <p:nvPr>
            <p:ph type="body"/>
          </p:nvPr>
        </p:nvSpPr>
        <p:spPr>
          <a:xfrm>
            <a:off x="232848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9" name="PlaceHolder 5"/>
          <p:cNvSpPr>
            <a:spLocks noGrp="1"/>
          </p:cNvSpPr>
          <p:nvPr>
            <p:ph type="body"/>
          </p:nvPr>
        </p:nvSpPr>
        <p:spPr>
          <a:xfrm>
            <a:off x="41940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0" name="PlaceHolder 6"/>
          <p:cNvSpPr>
            <a:spLocks noGrp="1"/>
          </p:cNvSpPr>
          <p:nvPr>
            <p:ph type="body"/>
          </p:nvPr>
        </p:nvSpPr>
        <p:spPr>
          <a:xfrm>
            <a:off x="137376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1" name="PlaceHolder 7"/>
          <p:cNvSpPr>
            <a:spLocks noGrp="1"/>
          </p:cNvSpPr>
          <p:nvPr>
            <p:ph type="body"/>
          </p:nvPr>
        </p:nvSpPr>
        <p:spPr>
          <a:xfrm>
            <a:off x="232848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853276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331565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subTitle"/>
          </p:nvPr>
        </p:nvSpPr>
        <p:spPr>
          <a:xfrm>
            <a:off x="419400" y="3128760"/>
            <a:ext cx="2822400" cy="1028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631319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2822400" cy="1028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27511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5046250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44078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305408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0142252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 type="body"/>
          </p:nvPr>
        </p:nvSpPr>
        <p:spPr>
          <a:xfrm>
            <a:off x="186552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27912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85409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/>
          <p:nvPr userDrawn="1"/>
        </p:nvSpPr>
        <p:spPr>
          <a:xfrm rot="16200000" flipH="1" flipV="1">
            <a:off x="4610365" y="-4597113"/>
            <a:ext cx="2984522" cy="12178751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  <a:gd name="connsiteX0" fmla="*/ 0 w 7673009"/>
              <a:gd name="connsiteY0" fmla="*/ 0 h 6863783"/>
              <a:gd name="connsiteX1" fmla="*/ 7673009 w 7673009"/>
              <a:gd name="connsiteY1" fmla="*/ 0 h 6863783"/>
              <a:gd name="connsiteX2" fmla="*/ 5924975 w 7673009"/>
              <a:gd name="connsiteY2" fmla="*/ 6863783 h 6863783"/>
              <a:gd name="connsiteX3" fmla="*/ 0 w 7673009"/>
              <a:gd name="connsiteY3" fmla="*/ 6858000 h 6863783"/>
              <a:gd name="connsiteX4" fmla="*/ 0 w 7673009"/>
              <a:gd name="connsiteY4" fmla="*/ 0 h 6863783"/>
              <a:gd name="connsiteX0" fmla="*/ 0 w 7076033"/>
              <a:gd name="connsiteY0" fmla="*/ 1 h 6863784"/>
              <a:gd name="connsiteX1" fmla="*/ 7076034 w 7076033"/>
              <a:gd name="connsiteY1" fmla="*/ 0 h 6863784"/>
              <a:gd name="connsiteX2" fmla="*/ 5924975 w 7076033"/>
              <a:gd name="connsiteY2" fmla="*/ 6863784 h 6863784"/>
              <a:gd name="connsiteX3" fmla="*/ 0 w 7076033"/>
              <a:gd name="connsiteY3" fmla="*/ 6858001 h 6863784"/>
              <a:gd name="connsiteX4" fmla="*/ 0 w 7076033"/>
              <a:gd name="connsiteY4" fmla="*/ 1 h 6863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6033" h="6863784">
                <a:moveTo>
                  <a:pt x="0" y="1"/>
                </a:moveTo>
                <a:lnTo>
                  <a:pt x="7076034" y="0"/>
                </a:lnTo>
                <a:lnTo>
                  <a:pt x="5924975" y="6863784"/>
                </a:lnTo>
                <a:lnTo>
                  <a:pt x="0" y="6858001"/>
                </a:lnTo>
                <a:lnTo>
                  <a:pt x="0" y="1"/>
                </a:lnTo>
                <a:close/>
              </a:path>
            </a:pathLst>
          </a:custGeom>
          <a:solidFill>
            <a:srgbClr val="DA2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23"/>
          <p:cNvSpPr>
            <a:spLocks noChangeArrowheads="1"/>
          </p:cNvSpPr>
          <p:nvPr userDrawn="1"/>
        </p:nvSpPr>
        <p:spPr bwMode="auto">
          <a:xfrm>
            <a:off x="16262195" y="7966708"/>
            <a:ext cx="452438" cy="454025"/>
          </a:xfrm>
          <a:prstGeom prst="ellipse">
            <a:avLst/>
          </a:prstGeom>
          <a:solidFill>
            <a:srgbClr val="4FC5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Oval 24"/>
          <p:cNvSpPr>
            <a:spLocks noChangeArrowheads="1"/>
          </p:cNvSpPr>
          <p:nvPr userDrawn="1"/>
        </p:nvSpPr>
        <p:spPr bwMode="auto">
          <a:xfrm>
            <a:off x="16063758" y="8581070"/>
            <a:ext cx="719137" cy="720725"/>
          </a:xfrm>
          <a:prstGeom prst="ellipse">
            <a:avLst/>
          </a:prstGeom>
          <a:solidFill>
            <a:srgbClr val="7864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Oval 25"/>
          <p:cNvSpPr>
            <a:spLocks noChangeArrowheads="1"/>
          </p:cNvSpPr>
          <p:nvPr userDrawn="1"/>
        </p:nvSpPr>
        <p:spPr bwMode="auto">
          <a:xfrm>
            <a:off x="16898783" y="7961945"/>
            <a:ext cx="1060450" cy="1058863"/>
          </a:xfrm>
          <a:prstGeom prst="ellipse">
            <a:avLst/>
          </a:prstGeom>
          <a:solidFill>
            <a:srgbClr val="F16B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Oval 26"/>
          <p:cNvSpPr>
            <a:spLocks noChangeArrowheads="1"/>
          </p:cNvSpPr>
          <p:nvPr userDrawn="1"/>
        </p:nvSpPr>
        <p:spPr bwMode="auto">
          <a:xfrm>
            <a:off x="16414595" y="8119108"/>
            <a:ext cx="452438" cy="454025"/>
          </a:xfrm>
          <a:prstGeom prst="ellipse">
            <a:avLst/>
          </a:prstGeom>
          <a:solidFill>
            <a:srgbClr val="4FC5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Oval 27"/>
          <p:cNvSpPr>
            <a:spLocks noChangeArrowheads="1"/>
          </p:cNvSpPr>
          <p:nvPr userDrawn="1"/>
        </p:nvSpPr>
        <p:spPr bwMode="auto">
          <a:xfrm>
            <a:off x="16216158" y="8733470"/>
            <a:ext cx="719137" cy="720725"/>
          </a:xfrm>
          <a:prstGeom prst="ellipse">
            <a:avLst/>
          </a:prstGeom>
          <a:solidFill>
            <a:srgbClr val="7864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Oval 28"/>
          <p:cNvSpPr>
            <a:spLocks noChangeArrowheads="1"/>
          </p:cNvSpPr>
          <p:nvPr userDrawn="1"/>
        </p:nvSpPr>
        <p:spPr bwMode="auto">
          <a:xfrm>
            <a:off x="17051183" y="8114345"/>
            <a:ext cx="1060450" cy="1058863"/>
          </a:xfrm>
          <a:prstGeom prst="ellipse">
            <a:avLst/>
          </a:prstGeom>
          <a:solidFill>
            <a:srgbClr val="F16B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" name="Oval 29"/>
          <p:cNvSpPr>
            <a:spLocks noChangeArrowheads="1"/>
          </p:cNvSpPr>
          <p:nvPr userDrawn="1"/>
        </p:nvSpPr>
        <p:spPr bwMode="auto">
          <a:xfrm>
            <a:off x="16566995" y="8271508"/>
            <a:ext cx="452438" cy="454025"/>
          </a:xfrm>
          <a:prstGeom prst="ellipse">
            <a:avLst/>
          </a:prstGeom>
          <a:solidFill>
            <a:srgbClr val="4FC5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Oval 30"/>
          <p:cNvSpPr>
            <a:spLocks noChangeArrowheads="1"/>
          </p:cNvSpPr>
          <p:nvPr userDrawn="1"/>
        </p:nvSpPr>
        <p:spPr bwMode="auto">
          <a:xfrm>
            <a:off x="16368558" y="8885870"/>
            <a:ext cx="719137" cy="720725"/>
          </a:xfrm>
          <a:prstGeom prst="ellipse">
            <a:avLst/>
          </a:prstGeom>
          <a:solidFill>
            <a:srgbClr val="7864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Oval 31"/>
          <p:cNvSpPr>
            <a:spLocks noChangeArrowheads="1"/>
          </p:cNvSpPr>
          <p:nvPr userDrawn="1"/>
        </p:nvSpPr>
        <p:spPr bwMode="auto">
          <a:xfrm>
            <a:off x="17203583" y="8266745"/>
            <a:ext cx="1060450" cy="1058863"/>
          </a:xfrm>
          <a:prstGeom prst="ellipse">
            <a:avLst/>
          </a:prstGeom>
          <a:solidFill>
            <a:srgbClr val="F16B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0" name="図プレースホルダー 3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1" r="16211"/>
          <a:stretch>
            <a:fillRect/>
          </a:stretch>
        </p:blipFill>
        <p:spPr bwMode="auto">
          <a:xfrm>
            <a:off x="13804745" y="3534408"/>
            <a:ext cx="863600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13250" y="901279"/>
            <a:ext cx="12192000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6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84287" y="32363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4D4D4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47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684287" y="44322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4D4D4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48" name="Straight Connector 47"/>
          <p:cNvCxnSpPr/>
          <p:nvPr userDrawn="1"/>
        </p:nvCxnSpPr>
        <p:spPr>
          <a:xfrm flipH="1">
            <a:off x="555813" y="4342602"/>
            <a:ext cx="3591091" cy="0"/>
          </a:xfrm>
          <a:prstGeom prst="line">
            <a:avLst/>
          </a:prstGeom>
          <a:ln w="12700">
            <a:solidFill>
              <a:srgbClr val="1268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4512216" y="32363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4D4D4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51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4512216" y="44322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4D4D4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52" name="Straight Connector 51"/>
          <p:cNvCxnSpPr/>
          <p:nvPr userDrawn="1"/>
        </p:nvCxnSpPr>
        <p:spPr>
          <a:xfrm flipH="1">
            <a:off x="4383742" y="4342602"/>
            <a:ext cx="3591091" cy="0"/>
          </a:xfrm>
          <a:prstGeom prst="line">
            <a:avLst/>
          </a:prstGeom>
          <a:ln w="12700">
            <a:solidFill>
              <a:srgbClr val="1268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 Placeholder 23"/>
          <p:cNvSpPr>
            <a:spLocks noGrp="1"/>
          </p:cNvSpPr>
          <p:nvPr>
            <p:ph type="body" sz="quarter" idx="18" hasCustomPrompt="1"/>
          </p:nvPr>
        </p:nvSpPr>
        <p:spPr>
          <a:xfrm>
            <a:off x="8228086" y="32363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4D4D4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55" name="Text Placeholder 23"/>
          <p:cNvSpPr>
            <a:spLocks noGrp="1"/>
          </p:cNvSpPr>
          <p:nvPr>
            <p:ph type="body" sz="quarter" idx="19" hasCustomPrompt="1"/>
          </p:nvPr>
        </p:nvSpPr>
        <p:spPr>
          <a:xfrm>
            <a:off x="8228086" y="44322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4D4D4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56" name="Straight Connector 55"/>
          <p:cNvCxnSpPr/>
          <p:nvPr userDrawn="1"/>
        </p:nvCxnSpPr>
        <p:spPr>
          <a:xfrm flipH="1">
            <a:off x="8099612" y="4342602"/>
            <a:ext cx="3591091" cy="0"/>
          </a:xfrm>
          <a:prstGeom prst="line">
            <a:avLst/>
          </a:prstGeom>
          <a:ln w="12700">
            <a:solidFill>
              <a:srgbClr val="1268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altLang="ja-JP" sz="1100" b="1" dirty="0">
                <a:solidFill>
                  <a:srgbClr val="DA2128"/>
                </a:solidFill>
                <a:latin typeface="Calibri" charset="0"/>
              </a:rPr>
              <a:t>EPIC </a:t>
            </a:r>
            <a:r>
              <a:rPr lang="en-US" altLang="ja-JP" sz="1100" b="1" dirty="0">
                <a:solidFill>
                  <a:srgbClr val="1268B3"/>
                </a:solidFill>
                <a:latin typeface="Calibri" charset="0"/>
              </a:rPr>
              <a:t>|</a:t>
            </a:r>
            <a:r>
              <a:rPr lang="en-US" altLang="ja-JP" sz="1100" dirty="0">
                <a:solidFill>
                  <a:srgbClr val="1268B3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rgbClr val="1268B3"/>
              </a:solidFill>
              <a:latin typeface="Calibri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572" t="35076" r="29572" b="-35076"/>
          <a:stretch/>
        </p:blipFill>
        <p:spPr>
          <a:xfrm>
            <a:off x="8261657" y="5060"/>
            <a:ext cx="3943593" cy="3545568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 rot="20852900">
            <a:off x="1758912" y="2179950"/>
            <a:ext cx="979063" cy="892811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 userDrawn="1"/>
        </p:nvSpPr>
        <p:spPr>
          <a:xfrm rot="649108">
            <a:off x="5613094" y="2122558"/>
            <a:ext cx="979063" cy="892811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 userDrawn="1"/>
        </p:nvSpPr>
        <p:spPr>
          <a:xfrm rot="21216429">
            <a:off x="9635129" y="2128224"/>
            <a:ext cx="979063" cy="892811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17302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419400" y="366660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05608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5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6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7" name="PlaceHolder 5"/>
          <p:cNvSpPr>
            <a:spLocks noGrp="1"/>
          </p:cNvSpPr>
          <p:nvPr>
            <p:ph type="body"/>
          </p:nvPr>
        </p:nvSpPr>
        <p:spPr>
          <a:xfrm>
            <a:off x="186552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8170115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137376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1" name="PlaceHolder 4"/>
          <p:cNvSpPr>
            <a:spLocks noGrp="1"/>
          </p:cNvSpPr>
          <p:nvPr>
            <p:ph type="body"/>
          </p:nvPr>
        </p:nvSpPr>
        <p:spPr>
          <a:xfrm>
            <a:off x="232848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2" name="PlaceHolder 5"/>
          <p:cNvSpPr>
            <a:spLocks noGrp="1"/>
          </p:cNvSpPr>
          <p:nvPr>
            <p:ph type="body"/>
          </p:nvPr>
        </p:nvSpPr>
        <p:spPr>
          <a:xfrm>
            <a:off x="41940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3" name="PlaceHolder 6"/>
          <p:cNvSpPr>
            <a:spLocks noGrp="1"/>
          </p:cNvSpPr>
          <p:nvPr>
            <p:ph type="body"/>
          </p:nvPr>
        </p:nvSpPr>
        <p:spPr>
          <a:xfrm>
            <a:off x="137376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4" name="PlaceHolder 7"/>
          <p:cNvSpPr>
            <a:spLocks noGrp="1"/>
          </p:cNvSpPr>
          <p:nvPr>
            <p:ph type="body"/>
          </p:nvPr>
        </p:nvSpPr>
        <p:spPr>
          <a:xfrm>
            <a:off x="232848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658181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769759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3" name="PlaceHolder 2"/>
          <p:cNvSpPr>
            <a:spLocks noGrp="1"/>
          </p:cNvSpPr>
          <p:nvPr>
            <p:ph type="subTitle"/>
          </p:nvPr>
        </p:nvSpPr>
        <p:spPr>
          <a:xfrm>
            <a:off x="419400" y="3128760"/>
            <a:ext cx="2822400" cy="1028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4720784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5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2822400" cy="1028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9406803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7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8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8094507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338415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1147284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2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3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4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52340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eft (Blue) Pho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/>
          <p:nvPr userDrawn="1"/>
        </p:nvSpPr>
        <p:spPr>
          <a:xfrm>
            <a:off x="0" y="0"/>
            <a:ext cx="8375374" cy="6871252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  <a:gd name="connsiteX0" fmla="*/ 0 w 6782296"/>
              <a:gd name="connsiteY0" fmla="*/ 0 h 6871252"/>
              <a:gd name="connsiteX1" fmla="*/ 6782296 w 6782296"/>
              <a:gd name="connsiteY1" fmla="*/ 0 h 6871252"/>
              <a:gd name="connsiteX2" fmla="*/ 4731026 w 6782296"/>
              <a:gd name="connsiteY2" fmla="*/ 6871252 h 6871252"/>
              <a:gd name="connsiteX3" fmla="*/ 0 w 6782296"/>
              <a:gd name="connsiteY3" fmla="*/ 6858000 h 6871252"/>
              <a:gd name="connsiteX4" fmla="*/ 0 w 6782296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2296" h="6871252">
                <a:moveTo>
                  <a:pt x="0" y="0"/>
                </a:moveTo>
                <a:lnTo>
                  <a:pt x="6782296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606335" y="2052748"/>
            <a:ext cx="5595682" cy="4061001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Body Text</a:t>
            </a: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9314" y="-2471809"/>
            <a:ext cx="4590288" cy="4126992"/>
          </a:xfrm>
          <a:prstGeom prst="rect">
            <a:avLst/>
          </a:prstGeom>
        </p:spPr>
      </p:pic>
      <p:sp>
        <p:nvSpPr>
          <p:cNvPr id="25" name="Rectangle 24"/>
          <p:cNvSpPr/>
          <p:nvPr userDrawn="1"/>
        </p:nvSpPr>
        <p:spPr>
          <a:xfrm rot="256793">
            <a:off x="-140890" y="570860"/>
            <a:ext cx="5349025" cy="898532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11"/>
          <p:cNvSpPr>
            <a:spLocks noGrp="1"/>
          </p:cNvSpPr>
          <p:nvPr>
            <p:ph type="body" sz="quarter" idx="10" hasCustomPrompt="1"/>
          </p:nvPr>
        </p:nvSpPr>
        <p:spPr>
          <a:xfrm rot="256793">
            <a:off x="592447" y="686976"/>
            <a:ext cx="3912108" cy="743199"/>
          </a:xfr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8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altLang="ja-JP" sz="1100" b="1" dirty="0">
                <a:solidFill>
                  <a:schemeClr val="bg1"/>
                </a:solidFill>
                <a:latin typeface="Calibri" charset="0"/>
              </a:rPr>
              <a:t>EPIC |</a:t>
            </a:r>
            <a:r>
              <a:rPr lang="en-US" altLang="ja-JP" sz="1100" dirty="0">
                <a:solidFill>
                  <a:schemeClr val="bg1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5804728" y="-14012"/>
            <a:ext cx="6413499" cy="6879191"/>
          </a:xfrm>
          <a:custGeom>
            <a:avLst/>
            <a:gdLst>
              <a:gd name="connsiteX0" fmla="*/ 0 w 3060700"/>
              <a:gd name="connsiteY0" fmla="*/ 0 h 4427537"/>
              <a:gd name="connsiteX1" fmla="*/ 3060700 w 3060700"/>
              <a:gd name="connsiteY1" fmla="*/ 0 h 4427537"/>
              <a:gd name="connsiteX2" fmla="*/ 3060700 w 3060700"/>
              <a:gd name="connsiteY2" fmla="*/ 4427537 h 4427537"/>
              <a:gd name="connsiteX3" fmla="*/ 0 w 3060700"/>
              <a:gd name="connsiteY3" fmla="*/ 4427537 h 4427537"/>
              <a:gd name="connsiteX4" fmla="*/ 0 w 3060700"/>
              <a:gd name="connsiteY4" fmla="*/ 0 h 4427537"/>
              <a:gd name="connsiteX0" fmla="*/ 2570921 w 5631621"/>
              <a:gd name="connsiteY0" fmla="*/ 0 h 6123816"/>
              <a:gd name="connsiteX1" fmla="*/ 5631621 w 5631621"/>
              <a:gd name="connsiteY1" fmla="*/ 0 h 6123816"/>
              <a:gd name="connsiteX2" fmla="*/ 5631621 w 5631621"/>
              <a:gd name="connsiteY2" fmla="*/ 4427537 h 6123816"/>
              <a:gd name="connsiteX3" fmla="*/ 0 w 5631621"/>
              <a:gd name="connsiteY3" fmla="*/ 6123816 h 6123816"/>
              <a:gd name="connsiteX4" fmla="*/ 2570921 w 5631621"/>
              <a:gd name="connsiteY4" fmla="*/ 0 h 6123816"/>
              <a:gd name="connsiteX0" fmla="*/ 2570921 w 6413499"/>
              <a:gd name="connsiteY0" fmla="*/ 0 h 6123816"/>
              <a:gd name="connsiteX1" fmla="*/ 5631621 w 6413499"/>
              <a:gd name="connsiteY1" fmla="*/ 0 h 6123816"/>
              <a:gd name="connsiteX2" fmla="*/ 6413499 w 6413499"/>
              <a:gd name="connsiteY2" fmla="*/ 6123815 h 6123816"/>
              <a:gd name="connsiteX3" fmla="*/ 0 w 6413499"/>
              <a:gd name="connsiteY3" fmla="*/ 6123816 h 6123816"/>
              <a:gd name="connsiteX4" fmla="*/ 2570921 w 6413499"/>
              <a:gd name="connsiteY4" fmla="*/ 0 h 6123816"/>
              <a:gd name="connsiteX0" fmla="*/ 2570921 w 6413499"/>
              <a:gd name="connsiteY0" fmla="*/ 781879 h 6905695"/>
              <a:gd name="connsiteX1" fmla="*/ 6400248 w 6413499"/>
              <a:gd name="connsiteY1" fmla="*/ 0 h 6905695"/>
              <a:gd name="connsiteX2" fmla="*/ 6413499 w 6413499"/>
              <a:gd name="connsiteY2" fmla="*/ 6905694 h 6905695"/>
              <a:gd name="connsiteX3" fmla="*/ 0 w 6413499"/>
              <a:gd name="connsiteY3" fmla="*/ 6905695 h 6905695"/>
              <a:gd name="connsiteX4" fmla="*/ 2570921 w 6413499"/>
              <a:gd name="connsiteY4" fmla="*/ 781879 h 6905695"/>
              <a:gd name="connsiteX0" fmla="*/ 2504660 w 6413499"/>
              <a:gd name="connsiteY0" fmla="*/ 53009 h 6905695"/>
              <a:gd name="connsiteX1" fmla="*/ 6400248 w 6413499"/>
              <a:gd name="connsiteY1" fmla="*/ 0 h 6905695"/>
              <a:gd name="connsiteX2" fmla="*/ 6413499 w 6413499"/>
              <a:gd name="connsiteY2" fmla="*/ 6905694 h 6905695"/>
              <a:gd name="connsiteX3" fmla="*/ 0 w 6413499"/>
              <a:gd name="connsiteY3" fmla="*/ 6905695 h 6905695"/>
              <a:gd name="connsiteX4" fmla="*/ 2504660 w 6413499"/>
              <a:gd name="connsiteY4" fmla="*/ 53009 h 6905695"/>
              <a:gd name="connsiteX0" fmla="*/ 2504660 w 6413499"/>
              <a:gd name="connsiteY0" fmla="*/ 26505 h 6879191"/>
              <a:gd name="connsiteX1" fmla="*/ 6400248 w 6413499"/>
              <a:gd name="connsiteY1" fmla="*/ 0 h 6879191"/>
              <a:gd name="connsiteX2" fmla="*/ 6413499 w 6413499"/>
              <a:gd name="connsiteY2" fmla="*/ 6879190 h 6879191"/>
              <a:gd name="connsiteX3" fmla="*/ 0 w 6413499"/>
              <a:gd name="connsiteY3" fmla="*/ 6879191 h 6879191"/>
              <a:gd name="connsiteX4" fmla="*/ 2504660 w 6413499"/>
              <a:gd name="connsiteY4" fmla="*/ 26505 h 687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3499" h="6879191">
                <a:moveTo>
                  <a:pt x="2504660" y="26505"/>
                </a:moveTo>
                <a:lnTo>
                  <a:pt x="6400248" y="0"/>
                </a:lnTo>
                <a:lnTo>
                  <a:pt x="6413499" y="6879190"/>
                </a:lnTo>
                <a:lnTo>
                  <a:pt x="0" y="6879191"/>
                </a:lnTo>
                <a:lnTo>
                  <a:pt x="2504660" y="26505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>
                <a:solidFill>
                  <a:srgbClr val="4D4D4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here </a:t>
            </a:r>
          </a:p>
          <a:p>
            <a:r>
              <a:rPr lang="en-US" dirty="0"/>
              <a:t>to add photo</a:t>
            </a:r>
          </a:p>
        </p:txBody>
      </p:sp>
    </p:spTree>
    <p:extLst>
      <p:ext uri="{BB962C8B-B14F-4D97-AF65-F5344CB8AC3E}">
        <p14:creationId xmlns:p14="http://schemas.microsoft.com/office/powerpoint/2010/main" val="103506732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6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7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8" name="PlaceHolder 4"/>
          <p:cNvSpPr>
            <a:spLocks noGrp="1"/>
          </p:cNvSpPr>
          <p:nvPr>
            <p:ph type="body"/>
          </p:nvPr>
        </p:nvSpPr>
        <p:spPr>
          <a:xfrm>
            <a:off x="186552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929907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0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1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2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45415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4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5" name="PlaceHolder 3"/>
          <p:cNvSpPr>
            <a:spLocks noGrp="1"/>
          </p:cNvSpPr>
          <p:nvPr>
            <p:ph type="body"/>
          </p:nvPr>
        </p:nvSpPr>
        <p:spPr>
          <a:xfrm>
            <a:off x="419400" y="366660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289989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7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8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9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0" name="PlaceHolder 5"/>
          <p:cNvSpPr>
            <a:spLocks noGrp="1"/>
          </p:cNvSpPr>
          <p:nvPr>
            <p:ph type="body"/>
          </p:nvPr>
        </p:nvSpPr>
        <p:spPr>
          <a:xfrm>
            <a:off x="186552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10998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2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3" name="PlaceHolder 3"/>
          <p:cNvSpPr>
            <a:spLocks noGrp="1"/>
          </p:cNvSpPr>
          <p:nvPr>
            <p:ph type="body"/>
          </p:nvPr>
        </p:nvSpPr>
        <p:spPr>
          <a:xfrm>
            <a:off x="137376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4" name="PlaceHolder 4"/>
          <p:cNvSpPr>
            <a:spLocks noGrp="1"/>
          </p:cNvSpPr>
          <p:nvPr>
            <p:ph type="body"/>
          </p:nvPr>
        </p:nvSpPr>
        <p:spPr>
          <a:xfrm>
            <a:off x="232848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5" name="PlaceHolder 5"/>
          <p:cNvSpPr>
            <a:spLocks noGrp="1"/>
          </p:cNvSpPr>
          <p:nvPr>
            <p:ph type="body"/>
          </p:nvPr>
        </p:nvSpPr>
        <p:spPr>
          <a:xfrm>
            <a:off x="41940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6" name="PlaceHolder 6"/>
          <p:cNvSpPr>
            <a:spLocks noGrp="1"/>
          </p:cNvSpPr>
          <p:nvPr>
            <p:ph type="body"/>
          </p:nvPr>
        </p:nvSpPr>
        <p:spPr>
          <a:xfrm>
            <a:off x="137376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7" name="PlaceHolder 7"/>
          <p:cNvSpPr>
            <a:spLocks noGrp="1"/>
          </p:cNvSpPr>
          <p:nvPr>
            <p:ph type="body"/>
          </p:nvPr>
        </p:nvSpPr>
        <p:spPr>
          <a:xfrm>
            <a:off x="232848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893804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1976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 type="subTitle"/>
          </p:nvPr>
        </p:nvSpPr>
        <p:spPr>
          <a:xfrm>
            <a:off x="419400" y="3128760"/>
            <a:ext cx="2822400" cy="1028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262970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2822400" cy="1028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798279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749132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8138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Right Text Left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2"/>
          <p:cNvSpPr/>
          <p:nvPr userDrawn="1"/>
        </p:nvSpPr>
        <p:spPr>
          <a:xfrm flipH="1">
            <a:off x="3842853" y="-13252"/>
            <a:ext cx="8375374" cy="6871252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  <a:gd name="connsiteX0" fmla="*/ 0 w 6782296"/>
              <a:gd name="connsiteY0" fmla="*/ 0 h 6871252"/>
              <a:gd name="connsiteX1" fmla="*/ 6782296 w 6782296"/>
              <a:gd name="connsiteY1" fmla="*/ 0 h 6871252"/>
              <a:gd name="connsiteX2" fmla="*/ 4731026 w 6782296"/>
              <a:gd name="connsiteY2" fmla="*/ 6871252 h 6871252"/>
              <a:gd name="connsiteX3" fmla="*/ 0 w 6782296"/>
              <a:gd name="connsiteY3" fmla="*/ 6858000 h 6871252"/>
              <a:gd name="connsiteX4" fmla="*/ 0 w 6782296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2296" h="6871252">
                <a:moveTo>
                  <a:pt x="0" y="0"/>
                </a:moveTo>
                <a:lnTo>
                  <a:pt x="6782296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6202017" y="2263203"/>
            <a:ext cx="5595682" cy="4061001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Body Text</a:t>
            </a:r>
          </a:p>
        </p:txBody>
      </p:sp>
      <p:pic>
        <p:nvPicPr>
          <p:cNvPr id="65" name="Picture 64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9452" y="-2238332"/>
            <a:ext cx="4590288" cy="4126992"/>
          </a:xfrm>
          <a:prstGeom prst="rect">
            <a:avLst/>
          </a:prstGeom>
        </p:spPr>
      </p:pic>
      <p:sp>
        <p:nvSpPr>
          <p:cNvPr id="66" name="Rectangle 65"/>
          <p:cNvSpPr/>
          <p:nvPr userDrawn="1"/>
        </p:nvSpPr>
        <p:spPr>
          <a:xfrm rot="21343207" flipH="1">
            <a:off x="7174033" y="791785"/>
            <a:ext cx="5349025" cy="898532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 Placeholder 11"/>
          <p:cNvSpPr>
            <a:spLocks noGrp="1"/>
          </p:cNvSpPr>
          <p:nvPr>
            <p:ph type="body" sz="quarter" idx="10" hasCustomPrompt="1"/>
          </p:nvPr>
        </p:nvSpPr>
        <p:spPr>
          <a:xfrm rot="21367454">
            <a:off x="7892491" y="935068"/>
            <a:ext cx="3912108" cy="743199"/>
          </a:xfrm>
        </p:spPr>
        <p:txBody>
          <a:bodyPr>
            <a:normAutofit/>
          </a:bodyPr>
          <a:lstStyle>
            <a:lvl1pPr marL="0" indent="0" algn="r"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8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altLang="ja-JP" sz="1100" b="1" dirty="0">
                <a:solidFill>
                  <a:schemeClr val="bg1"/>
                </a:solidFill>
                <a:latin typeface="Calibri" charset="0"/>
              </a:rPr>
              <a:t>EPIC |</a:t>
            </a:r>
            <a:r>
              <a:rPr lang="en-US" altLang="ja-JP" sz="1100" dirty="0">
                <a:solidFill>
                  <a:schemeClr val="bg1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71" name="Picture Placeholder 2"/>
          <p:cNvSpPr>
            <a:spLocks noGrp="1"/>
          </p:cNvSpPr>
          <p:nvPr>
            <p:ph type="pic" sz="quarter" idx="24"/>
          </p:nvPr>
        </p:nvSpPr>
        <p:spPr>
          <a:xfrm flipH="1">
            <a:off x="-26281" y="0"/>
            <a:ext cx="6413499" cy="6879191"/>
          </a:xfrm>
          <a:custGeom>
            <a:avLst/>
            <a:gdLst>
              <a:gd name="connsiteX0" fmla="*/ 0 w 3060700"/>
              <a:gd name="connsiteY0" fmla="*/ 0 h 4427537"/>
              <a:gd name="connsiteX1" fmla="*/ 3060700 w 3060700"/>
              <a:gd name="connsiteY1" fmla="*/ 0 h 4427537"/>
              <a:gd name="connsiteX2" fmla="*/ 3060700 w 3060700"/>
              <a:gd name="connsiteY2" fmla="*/ 4427537 h 4427537"/>
              <a:gd name="connsiteX3" fmla="*/ 0 w 3060700"/>
              <a:gd name="connsiteY3" fmla="*/ 4427537 h 4427537"/>
              <a:gd name="connsiteX4" fmla="*/ 0 w 3060700"/>
              <a:gd name="connsiteY4" fmla="*/ 0 h 4427537"/>
              <a:gd name="connsiteX0" fmla="*/ 2570921 w 5631621"/>
              <a:gd name="connsiteY0" fmla="*/ 0 h 6123816"/>
              <a:gd name="connsiteX1" fmla="*/ 5631621 w 5631621"/>
              <a:gd name="connsiteY1" fmla="*/ 0 h 6123816"/>
              <a:gd name="connsiteX2" fmla="*/ 5631621 w 5631621"/>
              <a:gd name="connsiteY2" fmla="*/ 4427537 h 6123816"/>
              <a:gd name="connsiteX3" fmla="*/ 0 w 5631621"/>
              <a:gd name="connsiteY3" fmla="*/ 6123816 h 6123816"/>
              <a:gd name="connsiteX4" fmla="*/ 2570921 w 5631621"/>
              <a:gd name="connsiteY4" fmla="*/ 0 h 6123816"/>
              <a:gd name="connsiteX0" fmla="*/ 2570921 w 6413499"/>
              <a:gd name="connsiteY0" fmla="*/ 0 h 6123816"/>
              <a:gd name="connsiteX1" fmla="*/ 5631621 w 6413499"/>
              <a:gd name="connsiteY1" fmla="*/ 0 h 6123816"/>
              <a:gd name="connsiteX2" fmla="*/ 6413499 w 6413499"/>
              <a:gd name="connsiteY2" fmla="*/ 6123815 h 6123816"/>
              <a:gd name="connsiteX3" fmla="*/ 0 w 6413499"/>
              <a:gd name="connsiteY3" fmla="*/ 6123816 h 6123816"/>
              <a:gd name="connsiteX4" fmla="*/ 2570921 w 6413499"/>
              <a:gd name="connsiteY4" fmla="*/ 0 h 6123816"/>
              <a:gd name="connsiteX0" fmla="*/ 2570921 w 6413499"/>
              <a:gd name="connsiteY0" fmla="*/ 781879 h 6905695"/>
              <a:gd name="connsiteX1" fmla="*/ 6400248 w 6413499"/>
              <a:gd name="connsiteY1" fmla="*/ 0 h 6905695"/>
              <a:gd name="connsiteX2" fmla="*/ 6413499 w 6413499"/>
              <a:gd name="connsiteY2" fmla="*/ 6905694 h 6905695"/>
              <a:gd name="connsiteX3" fmla="*/ 0 w 6413499"/>
              <a:gd name="connsiteY3" fmla="*/ 6905695 h 6905695"/>
              <a:gd name="connsiteX4" fmla="*/ 2570921 w 6413499"/>
              <a:gd name="connsiteY4" fmla="*/ 781879 h 6905695"/>
              <a:gd name="connsiteX0" fmla="*/ 2504660 w 6413499"/>
              <a:gd name="connsiteY0" fmla="*/ 53009 h 6905695"/>
              <a:gd name="connsiteX1" fmla="*/ 6400248 w 6413499"/>
              <a:gd name="connsiteY1" fmla="*/ 0 h 6905695"/>
              <a:gd name="connsiteX2" fmla="*/ 6413499 w 6413499"/>
              <a:gd name="connsiteY2" fmla="*/ 6905694 h 6905695"/>
              <a:gd name="connsiteX3" fmla="*/ 0 w 6413499"/>
              <a:gd name="connsiteY3" fmla="*/ 6905695 h 6905695"/>
              <a:gd name="connsiteX4" fmla="*/ 2504660 w 6413499"/>
              <a:gd name="connsiteY4" fmla="*/ 53009 h 6905695"/>
              <a:gd name="connsiteX0" fmla="*/ 2504660 w 6413499"/>
              <a:gd name="connsiteY0" fmla="*/ 26505 h 6879191"/>
              <a:gd name="connsiteX1" fmla="*/ 6400248 w 6413499"/>
              <a:gd name="connsiteY1" fmla="*/ 0 h 6879191"/>
              <a:gd name="connsiteX2" fmla="*/ 6413499 w 6413499"/>
              <a:gd name="connsiteY2" fmla="*/ 6879190 h 6879191"/>
              <a:gd name="connsiteX3" fmla="*/ 0 w 6413499"/>
              <a:gd name="connsiteY3" fmla="*/ 6879191 h 6879191"/>
              <a:gd name="connsiteX4" fmla="*/ 2504660 w 6413499"/>
              <a:gd name="connsiteY4" fmla="*/ 26505 h 687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3499" h="6879191">
                <a:moveTo>
                  <a:pt x="2504660" y="26505"/>
                </a:moveTo>
                <a:lnTo>
                  <a:pt x="6400248" y="0"/>
                </a:lnTo>
                <a:lnTo>
                  <a:pt x="6413499" y="6879190"/>
                </a:lnTo>
                <a:lnTo>
                  <a:pt x="0" y="6879191"/>
                </a:lnTo>
                <a:lnTo>
                  <a:pt x="2504660" y="26505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>
                <a:solidFill>
                  <a:srgbClr val="4D4D4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here </a:t>
            </a:r>
          </a:p>
          <a:p>
            <a:r>
              <a:rPr lang="en-US" dirty="0"/>
              <a:t>to add photo</a:t>
            </a:r>
          </a:p>
        </p:txBody>
      </p:sp>
      <p:sp>
        <p:nvSpPr>
          <p:cNvPr id="72" name="テキスト プレースホルダー 36"/>
          <p:cNvSpPr txBox="1">
            <a:spLocks/>
          </p:cNvSpPr>
          <p:nvPr userDrawn="1"/>
        </p:nvSpPr>
        <p:spPr bwMode="auto">
          <a:xfrm>
            <a:off x="810668" y="6441607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altLang="ja-JP" sz="1100" b="1" dirty="0">
                <a:solidFill>
                  <a:schemeClr val="bg1"/>
                </a:solidFill>
                <a:latin typeface="Calibri" charset="0"/>
              </a:rPr>
              <a:t>EPIC |</a:t>
            </a:r>
            <a:r>
              <a:rPr lang="en-US" altLang="ja-JP" sz="1100" dirty="0">
                <a:solidFill>
                  <a:schemeClr val="bg1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chemeClr val="bg1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65862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2911883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4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5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042534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8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9" name="PlaceHolder 4"/>
          <p:cNvSpPr>
            <a:spLocks noGrp="1"/>
          </p:cNvSpPr>
          <p:nvPr>
            <p:ph type="body"/>
          </p:nvPr>
        </p:nvSpPr>
        <p:spPr>
          <a:xfrm>
            <a:off x="186552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201801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2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3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658474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 type="body"/>
          </p:nvPr>
        </p:nvSpPr>
        <p:spPr>
          <a:xfrm>
            <a:off x="419400" y="366660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315569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9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0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1" name="PlaceHolder 5"/>
          <p:cNvSpPr>
            <a:spLocks noGrp="1"/>
          </p:cNvSpPr>
          <p:nvPr>
            <p:ph type="body"/>
          </p:nvPr>
        </p:nvSpPr>
        <p:spPr>
          <a:xfrm>
            <a:off x="186552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2764498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 type="body"/>
          </p:nvPr>
        </p:nvSpPr>
        <p:spPr>
          <a:xfrm>
            <a:off x="137376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5" name="PlaceHolder 4"/>
          <p:cNvSpPr>
            <a:spLocks noGrp="1"/>
          </p:cNvSpPr>
          <p:nvPr>
            <p:ph type="body"/>
          </p:nvPr>
        </p:nvSpPr>
        <p:spPr>
          <a:xfrm>
            <a:off x="232848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6" name="PlaceHolder 5"/>
          <p:cNvSpPr>
            <a:spLocks noGrp="1"/>
          </p:cNvSpPr>
          <p:nvPr>
            <p:ph type="body"/>
          </p:nvPr>
        </p:nvSpPr>
        <p:spPr>
          <a:xfrm>
            <a:off x="41940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7" name="PlaceHolder 6"/>
          <p:cNvSpPr>
            <a:spLocks noGrp="1"/>
          </p:cNvSpPr>
          <p:nvPr>
            <p:ph type="body"/>
          </p:nvPr>
        </p:nvSpPr>
        <p:spPr>
          <a:xfrm>
            <a:off x="137376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8" name="PlaceHolder 7"/>
          <p:cNvSpPr>
            <a:spLocks noGrp="1"/>
          </p:cNvSpPr>
          <p:nvPr>
            <p:ph type="body"/>
          </p:nvPr>
        </p:nvSpPr>
        <p:spPr>
          <a:xfrm>
            <a:off x="232848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990068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27523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3" name="PlaceHolder 2"/>
          <p:cNvSpPr>
            <a:spLocks noGrp="1"/>
          </p:cNvSpPr>
          <p:nvPr>
            <p:ph type="subTitle"/>
          </p:nvPr>
        </p:nvSpPr>
        <p:spPr>
          <a:xfrm>
            <a:off x="419400" y="3128760"/>
            <a:ext cx="2822400" cy="1028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1893017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5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2822400" cy="1028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3354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eft (Red) Pho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/>
          <p:nvPr userDrawn="1"/>
        </p:nvSpPr>
        <p:spPr>
          <a:xfrm>
            <a:off x="0" y="0"/>
            <a:ext cx="8375374" cy="6871252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  <a:gd name="connsiteX0" fmla="*/ 0 w 6782296"/>
              <a:gd name="connsiteY0" fmla="*/ 0 h 6871252"/>
              <a:gd name="connsiteX1" fmla="*/ 6782296 w 6782296"/>
              <a:gd name="connsiteY1" fmla="*/ 0 h 6871252"/>
              <a:gd name="connsiteX2" fmla="*/ 4731026 w 6782296"/>
              <a:gd name="connsiteY2" fmla="*/ 6871252 h 6871252"/>
              <a:gd name="connsiteX3" fmla="*/ 0 w 6782296"/>
              <a:gd name="connsiteY3" fmla="*/ 6858000 h 6871252"/>
              <a:gd name="connsiteX4" fmla="*/ 0 w 6782296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2296" h="6871252">
                <a:moveTo>
                  <a:pt x="0" y="0"/>
                </a:moveTo>
                <a:lnTo>
                  <a:pt x="6782296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A2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606335" y="2052748"/>
            <a:ext cx="5595682" cy="4061001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Body Text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9314" y="-2471809"/>
            <a:ext cx="4590288" cy="4126992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 rot="256793">
            <a:off x="-140890" y="570860"/>
            <a:ext cx="5349025" cy="898532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1"/>
          <p:cNvSpPr>
            <a:spLocks noGrp="1"/>
          </p:cNvSpPr>
          <p:nvPr>
            <p:ph type="body" sz="quarter" idx="10" hasCustomPrompt="1"/>
          </p:nvPr>
        </p:nvSpPr>
        <p:spPr>
          <a:xfrm rot="256793">
            <a:off x="592447" y="686976"/>
            <a:ext cx="3912108" cy="743199"/>
          </a:xfr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altLang="ja-JP" sz="1100" b="1" dirty="0">
                <a:solidFill>
                  <a:schemeClr val="bg1"/>
                </a:solidFill>
                <a:latin typeface="Calibri" charset="0"/>
              </a:rPr>
              <a:t>EPIC |</a:t>
            </a:r>
            <a:r>
              <a:rPr lang="en-US" altLang="ja-JP" sz="1100" dirty="0">
                <a:solidFill>
                  <a:schemeClr val="bg1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5804728" y="-14012"/>
            <a:ext cx="6413499" cy="6879191"/>
          </a:xfrm>
          <a:custGeom>
            <a:avLst/>
            <a:gdLst>
              <a:gd name="connsiteX0" fmla="*/ 0 w 3060700"/>
              <a:gd name="connsiteY0" fmla="*/ 0 h 4427537"/>
              <a:gd name="connsiteX1" fmla="*/ 3060700 w 3060700"/>
              <a:gd name="connsiteY1" fmla="*/ 0 h 4427537"/>
              <a:gd name="connsiteX2" fmla="*/ 3060700 w 3060700"/>
              <a:gd name="connsiteY2" fmla="*/ 4427537 h 4427537"/>
              <a:gd name="connsiteX3" fmla="*/ 0 w 3060700"/>
              <a:gd name="connsiteY3" fmla="*/ 4427537 h 4427537"/>
              <a:gd name="connsiteX4" fmla="*/ 0 w 3060700"/>
              <a:gd name="connsiteY4" fmla="*/ 0 h 4427537"/>
              <a:gd name="connsiteX0" fmla="*/ 2570921 w 5631621"/>
              <a:gd name="connsiteY0" fmla="*/ 0 h 6123816"/>
              <a:gd name="connsiteX1" fmla="*/ 5631621 w 5631621"/>
              <a:gd name="connsiteY1" fmla="*/ 0 h 6123816"/>
              <a:gd name="connsiteX2" fmla="*/ 5631621 w 5631621"/>
              <a:gd name="connsiteY2" fmla="*/ 4427537 h 6123816"/>
              <a:gd name="connsiteX3" fmla="*/ 0 w 5631621"/>
              <a:gd name="connsiteY3" fmla="*/ 6123816 h 6123816"/>
              <a:gd name="connsiteX4" fmla="*/ 2570921 w 5631621"/>
              <a:gd name="connsiteY4" fmla="*/ 0 h 6123816"/>
              <a:gd name="connsiteX0" fmla="*/ 2570921 w 6413499"/>
              <a:gd name="connsiteY0" fmla="*/ 0 h 6123816"/>
              <a:gd name="connsiteX1" fmla="*/ 5631621 w 6413499"/>
              <a:gd name="connsiteY1" fmla="*/ 0 h 6123816"/>
              <a:gd name="connsiteX2" fmla="*/ 6413499 w 6413499"/>
              <a:gd name="connsiteY2" fmla="*/ 6123815 h 6123816"/>
              <a:gd name="connsiteX3" fmla="*/ 0 w 6413499"/>
              <a:gd name="connsiteY3" fmla="*/ 6123816 h 6123816"/>
              <a:gd name="connsiteX4" fmla="*/ 2570921 w 6413499"/>
              <a:gd name="connsiteY4" fmla="*/ 0 h 6123816"/>
              <a:gd name="connsiteX0" fmla="*/ 2570921 w 6413499"/>
              <a:gd name="connsiteY0" fmla="*/ 781879 h 6905695"/>
              <a:gd name="connsiteX1" fmla="*/ 6400248 w 6413499"/>
              <a:gd name="connsiteY1" fmla="*/ 0 h 6905695"/>
              <a:gd name="connsiteX2" fmla="*/ 6413499 w 6413499"/>
              <a:gd name="connsiteY2" fmla="*/ 6905694 h 6905695"/>
              <a:gd name="connsiteX3" fmla="*/ 0 w 6413499"/>
              <a:gd name="connsiteY3" fmla="*/ 6905695 h 6905695"/>
              <a:gd name="connsiteX4" fmla="*/ 2570921 w 6413499"/>
              <a:gd name="connsiteY4" fmla="*/ 781879 h 6905695"/>
              <a:gd name="connsiteX0" fmla="*/ 2504660 w 6413499"/>
              <a:gd name="connsiteY0" fmla="*/ 53009 h 6905695"/>
              <a:gd name="connsiteX1" fmla="*/ 6400248 w 6413499"/>
              <a:gd name="connsiteY1" fmla="*/ 0 h 6905695"/>
              <a:gd name="connsiteX2" fmla="*/ 6413499 w 6413499"/>
              <a:gd name="connsiteY2" fmla="*/ 6905694 h 6905695"/>
              <a:gd name="connsiteX3" fmla="*/ 0 w 6413499"/>
              <a:gd name="connsiteY3" fmla="*/ 6905695 h 6905695"/>
              <a:gd name="connsiteX4" fmla="*/ 2504660 w 6413499"/>
              <a:gd name="connsiteY4" fmla="*/ 53009 h 6905695"/>
              <a:gd name="connsiteX0" fmla="*/ 2504660 w 6413499"/>
              <a:gd name="connsiteY0" fmla="*/ 26505 h 6879191"/>
              <a:gd name="connsiteX1" fmla="*/ 6400248 w 6413499"/>
              <a:gd name="connsiteY1" fmla="*/ 0 h 6879191"/>
              <a:gd name="connsiteX2" fmla="*/ 6413499 w 6413499"/>
              <a:gd name="connsiteY2" fmla="*/ 6879190 h 6879191"/>
              <a:gd name="connsiteX3" fmla="*/ 0 w 6413499"/>
              <a:gd name="connsiteY3" fmla="*/ 6879191 h 6879191"/>
              <a:gd name="connsiteX4" fmla="*/ 2504660 w 6413499"/>
              <a:gd name="connsiteY4" fmla="*/ 26505 h 687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3499" h="6879191">
                <a:moveTo>
                  <a:pt x="2504660" y="26505"/>
                </a:moveTo>
                <a:lnTo>
                  <a:pt x="6400248" y="0"/>
                </a:lnTo>
                <a:lnTo>
                  <a:pt x="6413499" y="6879190"/>
                </a:lnTo>
                <a:lnTo>
                  <a:pt x="0" y="6879191"/>
                </a:lnTo>
                <a:lnTo>
                  <a:pt x="2504660" y="26505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>
                <a:solidFill>
                  <a:srgbClr val="4D4D4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here </a:t>
            </a:r>
          </a:p>
          <a:p>
            <a:r>
              <a:rPr lang="en-US" dirty="0"/>
              <a:t>to add photo</a:t>
            </a:r>
          </a:p>
        </p:txBody>
      </p:sp>
    </p:spTree>
    <p:extLst>
      <p:ext uri="{BB962C8B-B14F-4D97-AF65-F5344CB8AC3E}">
        <p14:creationId xmlns:p14="http://schemas.microsoft.com/office/powerpoint/2010/main" val="76403493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7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8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8037632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2099065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850626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2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3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4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4105271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6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7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8" name="PlaceHolder 4"/>
          <p:cNvSpPr>
            <a:spLocks noGrp="1"/>
          </p:cNvSpPr>
          <p:nvPr>
            <p:ph type="body"/>
          </p:nvPr>
        </p:nvSpPr>
        <p:spPr>
          <a:xfrm>
            <a:off x="186552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964031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0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1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2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7020658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4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5" name="PlaceHolder 3"/>
          <p:cNvSpPr>
            <a:spLocks noGrp="1"/>
          </p:cNvSpPr>
          <p:nvPr>
            <p:ph type="body"/>
          </p:nvPr>
        </p:nvSpPr>
        <p:spPr>
          <a:xfrm>
            <a:off x="419400" y="366660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278443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7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8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9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0" name="PlaceHolder 5"/>
          <p:cNvSpPr>
            <a:spLocks noGrp="1"/>
          </p:cNvSpPr>
          <p:nvPr>
            <p:ph type="body"/>
          </p:nvPr>
        </p:nvSpPr>
        <p:spPr>
          <a:xfrm>
            <a:off x="186552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760817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2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3" name="PlaceHolder 3"/>
          <p:cNvSpPr>
            <a:spLocks noGrp="1"/>
          </p:cNvSpPr>
          <p:nvPr>
            <p:ph type="body"/>
          </p:nvPr>
        </p:nvSpPr>
        <p:spPr>
          <a:xfrm>
            <a:off x="137376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4" name="PlaceHolder 4"/>
          <p:cNvSpPr>
            <a:spLocks noGrp="1"/>
          </p:cNvSpPr>
          <p:nvPr>
            <p:ph type="body"/>
          </p:nvPr>
        </p:nvSpPr>
        <p:spPr>
          <a:xfrm>
            <a:off x="2328480" y="312876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5" name="PlaceHolder 5"/>
          <p:cNvSpPr>
            <a:spLocks noGrp="1"/>
          </p:cNvSpPr>
          <p:nvPr>
            <p:ph type="body"/>
          </p:nvPr>
        </p:nvSpPr>
        <p:spPr>
          <a:xfrm>
            <a:off x="41940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6" name="PlaceHolder 6"/>
          <p:cNvSpPr>
            <a:spLocks noGrp="1"/>
          </p:cNvSpPr>
          <p:nvPr>
            <p:ph type="body"/>
          </p:nvPr>
        </p:nvSpPr>
        <p:spPr>
          <a:xfrm>
            <a:off x="137376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7" name="PlaceHolder 7"/>
          <p:cNvSpPr>
            <a:spLocks noGrp="1"/>
          </p:cNvSpPr>
          <p:nvPr>
            <p:ph type="body"/>
          </p:nvPr>
        </p:nvSpPr>
        <p:spPr>
          <a:xfrm>
            <a:off x="2328480" y="3666600"/>
            <a:ext cx="908640" cy="490680"/>
          </a:xfrm>
          <a:prstGeom prst="rect">
            <a:avLst/>
          </a:prstGeom>
        </p:spPr>
        <p:txBody>
          <a:bodyPr lIns="0" tIns="0" rIns="0" bIns="0">
            <a:normAutofit fontScale="5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8069338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5085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 Left Text Right (Red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/>
          <p:nvPr userDrawn="1"/>
        </p:nvSpPr>
        <p:spPr>
          <a:xfrm flipH="1">
            <a:off x="3842853" y="-13252"/>
            <a:ext cx="8375374" cy="6871252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  <a:gd name="connsiteX0" fmla="*/ 0 w 6782296"/>
              <a:gd name="connsiteY0" fmla="*/ 0 h 6871252"/>
              <a:gd name="connsiteX1" fmla="*/ 6782296 w 6782296"/>
              <a:gd name="connsiteY1" fmla="*/ 0 h 6871252"/>
              <a:gd name="connsiteX2" fmla="*/ 4731026 w 6782296"/>
              <a:gd name="connsiteY2" fmla="*/ 6871252 h 6871252"/>
              <a:gd name="connsiteX3" fmla="*/ 0 w 6782296"/>
              <a:gd name="connsiteY3" fmla="*/ 6858000 h 6871252"/>
              <a:gd name="connsiteX4" fmla="*/ 0 w 6782296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2296" h="6871252">
                <a:moveTo>
                  <a:pt x="0" y="0"/>
                </a:moveTo>
                <a:lnTo>
                  <a:pt x="6782296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A2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6202017" y="2263203"/>
            <a:ext cx="5595682" cy="4061001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Body Text</a:t>
            </a:r>
          </a:p>
        </p:txBody>
      </p:sp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9452" y="-2238332"/>
            <a:ext cx="4590288" cy="4126992"/>
          </a:xfrm>
          <a:prstGeom prst="rect">
            <a:avLst/>
          </a:prstGeom>
        </p:spPr>
      </p:pic>
      <p:sp>
        <p:nvSpPr>
          <p:cNvPr id="38" name="Rectangle 37"/>
          <p:cNvSpPr/>
          <p:nvPr userDrawn="1"/>
        </p:nvSpPr>
        <p:spPr>
          <a:xfrm rot="21343207" flipH="1">
            <a:off x="7174033" y="791785"/>
            <a:ext cx="5349025" cy="898532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 Placeholder 11"/>
          <p:cNvSpPr>
            <a:spLocks noGrp="1"/>
          </p:cNvSpPr>
          <p:nvPr>
            <p:ph type="body" sz="quarter" idx="10" hasCustomPrompt="1"/>
          </p:nvPr>
        </p:nvSpPr>
        <p:spPr>
          <a:xfrm rot="21367454">
            <a:off x="7892491" y="935068"/>
            <a:ext cx="3912108" cy="743199"/>
          </a:xfrm>
        </p:spPr>
        <p:txBody>
          <a:bodyPr>
            <a:normAutofit/>
          </a:bodyPr>
          <a:lstStyle>
            <a:lvl1pPr marL="0" indent="0" algn="r"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7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altLang="ja-JP" sz="1100" b="1" dirty="0">
                <a:solidFill>
                  <a:schemeClr val="bg1"/>
                </a:solidFill>
                <a:latin typeface="Calibri" charset="0"/>
              </a:rPr>
              <a:t>EPIC |</a:t>
            </a:r>
            <a:r>
              <a:rPr lang="en-US" altLang="ja-JP" sz="1100" dirty="0">
                <a:solidFill>
                  <a:schemeClr val="bg1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48" name="Picture Placeholder 2"/>
          <p:cNvSpPr>
            <a:spLocks noGrp="1"/>
          </p:cNvSpPr>
          <p:nvPr>
            <p:ph type="pic" sz="quarter" idx="24"/>
          </p:nvPr>
        </p:nvSpPr>
        <p:spPr>
          <a:xfrm flipH="1">
            <a:off x="-26281" y="0"/>
            <a:ext cx="6413499" cy="6879191"/>
          </a:xfrm>
          <a:custGeom>
            <a:avLst/>
            <a:gdLst>
              <a:gd name="connsiteX0" fmla="*/ 0 w 3060700"/>
              <a:gd name="connsiteY0" fmla="*/ 0 h 4427537"/>
              <a:gd name="connsiteX1" fmla="*/ 3060700 w 3060700"/>
              <a:gd name="connsiteY1" fmla="*/ 0 h 4427537"/>
              <a:gd name="connsiteX2" fmla="*/ 3060700 w 3060700"/>
              <a:gd name="connsiteY2" fmla="*/ 4427537 h 4427537"/>
              <a:gd name="connsiteX3" fmla="*/ 0 w 3060700"/>
              <a:gd name="connsiteY3" fmla="*/ 4427537 h 4427537"/>
              <a:gd name="connsiteX4" fmla="*/ 0 w 3060700"/>
              <a:gd name="connsiteY4" fmla="*/ 0 h 4427537"/>
              <a:gd name="connsiteX0" fmla="*/ 2570921 w 5631621"/>
              <a:gd name="connsiteY0" fmla="*/ 0 h 6123816"/>
              <a:gd name="connsiteX1" fmla="*/ 5631621 w 5631621"/>
              <a:gd name="connsiteY1" fmla="*/ 0 h 6123816"/>
              <a:gd name="connsiteX2" fmla="*/ 5631621 w 5631621"/>
              <a:gd name="connsiteY2" fmla="*/ 4427537 h 6123816"/>
              <a:gd name="connsiteX3" fmla="*/ 0 w 5631621"/>
              <a:gd name="connsiteY3" fmla="*/ 6123816 h 6123816"/>
              <a:gd name="connsiteX4" fmla="*/ 2570921 w 5631621"/>
              <a:gd name="connsiteY4" fmla="*/ 0 h 6123816"/>
              <a:gd name="connsiteX0" fmla="*/ 2570921 w 6413499"/>
              <a:gd name="connsiteY0" fmla="*/ 0 h 6123816"/>
              <a:gd name="connsiteX1" fmla="*/ 5631621 w 6413499"/>
              <a:gd name="connsiteY1" fmla="*/ 0 h 6123816"/>
              <a:gd name="connsiteX2" fmla="*/ 6413499 w 6413499"/>
              <a:gd name="connsiteY2" fmla="*/ 6123815 h 6123816"/>
              <a:gd name="connsiteX3" fmla="*/ 0 w 6413499"/>
              <a:gd name="connsiteY3" fmla="*/ 6123816 h 6123816"/>
              <a:gd name="connsiteX4" fmla="*/ 2570921 w 6413499"/>
              <a:gd name="connsiteY4" fmla="*/ 0 h 6123816"/>
              <a:gd name="connsiteX0" fmla="*/ 2570921 w 6413499"/>
              <a:gd name="connsiteY0" fmla="*/ 781879 h 6905695"/>
              <a:gd name="connsiteX1" fmla="*/ 6400248 w 6413499"/>
              <a:gd name="connsiteY1" fmla="*/ 0 h 6905695"/>
              <a:gd name="connsiteX2" fmla="*/ 6413499 w 6413499"/>
              <a:gd name="connsiteY2" fmla="*/ 6905694 h 6905695"/>
              <a:gd name="connsiteX3" fmla="*/ 0 w 6413499"/>
              <a:gd name="connsiteY3" fmla="*/ 6905695 h 6905695"/>
              <a:gd name="connsiteX4" fmla="*/ 2570921 w 6413499"/>
              <a:gd name="connsiteY4" fmla="*/ 781879 h 6905695"/>
              <a:gd name="connsiteX0" fmla="*/ 2504660 w 6413499"/>
              <a:gd name="connsiteY0" fmla="*/ 53009 h 6905695"/>
              <a:gd name="connsiteX1" fmla="*/ 6400248 w 6413499"/>
              <a:gd name="connsiteY1" fmla="*/ 0 h 6905695"/>
              <a:gd name="connsiteX2" fmla="*/ 6413499 w 6413499"/>
              <a:gd name="connsiteY2" fmla="*/ 6905694 h 6905695"/>
              <a:gd name="connsiteX3" fmla="*/ 0 w 6413499"/>
              <a:gd name="connsiteY3" fmla="*/ 6905695 h 6905695"/>
              <a:gd name="connsiteX4" fmla="*/ 2504660 w 6413499"/>
              <a:gd name="connsiteY4" fmla="*/ 53009 h 6905695"/>
              <a:gd name="connsiteX0" fmla="*/ 2504660 w 6413499"/>
              <a:gd name="connsiteY0" fmla="*/ 26505 h 6879191"/>
              <a:gd name="connsiteX1" fmla="*/ 6400248 w 6413499"/>
              <a:gd name="connsiteY1" fmla="*/ 0 h 6879191"/>
              <a:gd name="connsiteX2" fmla="*/ 6413499 w 6413499"/>
              <a:gd name="connsiteY2" fmla="*/ 6879190 h 6879191"/>
              <a:gd name="connsiteX3" fmla="*/ 0 w 6413499"/>
              <a:gd name="connsiteY3" fmla="*/ 6879191 h 6879191"/>
              <a:gd name="connsiteX4" fmla="*/ 2504660 w 6413499"/>
              <a:gd name="connsiteY4" fmla="*/ 26505 h 687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3499" h="6879191">
                <a:moveTo>
                  <a:pt x="2504660" y="26505"/>
                </a:moveTo>
                <a:lnTo>
                  <a:pt x="6400248" y="0"/>
                </a:lnTo>
                <a:lnTo>
                  <a:pt x="6413499" y="6879190"/>
                </a:lnTo>
                <a:lnTo>
                  <a:pt x="0" y="6879191"/>
                </a:lnTo>
                <a:lnTo>
                  <a:pt x="2504660" y="26505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>
                <a:solidFill>
                  <a:srgbClr val="4D4D4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here </a:t>
            </a:r>
          </a:p>
          <a:p>
            <a:r>
              <a:rPr lang="en-US" dirty="0"/>
              <a:t>to add photo</a:t>
            </a:r>
          </a:p>
        </p:txBody>
      </p:sp>
      <p:sp>
        <p:nvSpPr>
          <p:cNvPr id="49" name="テキスト プレースホルダー 36"/>
          <p:cNvSpPr txBox="1">
            <a:spLocks/>
          </p:cNvSpPr>
          <p:nvPr userDrawn="1"/>
        </p:nvSpPr>
        <p:spPr bwMode="auto">
          <a:xfrm>
            <a:off x="810668" y="6441607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altLang="ja-JP" sz="1100" b="1" dirty="0">
                <a:solidFill>
                  <a:schemeClr val="bg1"/>
                </a:solidFill>
                <a:latin typeface="Calibri" charset="0"/>
              </a:rPr>
              <a:t>EPIC |</a:t>
            </a:r>
            <a:r>
              <a:rPr lang="en-US" altLang="ja-JP" sz="1100" dirty="0">
                <a:solidFill>
                  <a:schemeClr val="bg1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chemeClr val="bg1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61981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9" name="PlaceHolder 2"/>
          <p:cNvSpPr>
            <a:spLocks noGrp="1"/>
          </p:cNvSpPr>
          <p:nvPr>
            <p:ph type="subTitle"/>
          </p:nvPr>
        </p:nvSpPr>
        <p:spPr>
          <a:xfrm>
            <a:off x="419400" y="3128760"/>
            <a:ext cx="2822400" cy="1028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641352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1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2822400" cy="1028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7310569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3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4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0940840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831264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985479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8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9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0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0685267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2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1028880"/>
          </a:xfrm>
          <a:prstGeom prst="rect">
            <a:avLst/>
          </a:prstGeom>
        </p:spPr>
        <p:txBody>
          <a:bodyPr lIns="0" tIns="0" rIns="0" bIns="0">
            <a:normAutofit fontScale="70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3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4" name="PlaceHolder 4"/>
          <p:cNvSpPr>
            <a:spLocks noGrp="1"/>
          </p:cNvSpPr>
          <p:nvPr>
            <p:ph type="body"/>
          </p:nvPr>
        </p:nvSpPr>
        <p:spPr>
          <a:xfrm>
            <a:off x="186552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0954468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6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7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8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3238158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0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1" name="PlaceHolder 3"/>
          <p:cNvSpPr>
            <a:spLocks noGrp="1"/>
          </p:cNvSpPr>
          <p:nvPr>
            <p:ph type="body"/>
          </p:nvPr>
        </p:nvSpPr>
        <p:spPr>
          <a:xfrm>
            <a:off x="419400" y="3666600"/>
            <a:ext cx="2822400" cy="490680"/>
          </a:xfrm>
          <a:prstGeom prst="rect">
            <a:avLst/>
          </a:prstGeom>
        </p:spPr>
        <p:txBody>
          <a:bodyPr lIns="0" tIns="0" rIns="0" bIns="0">
            <a:normAutofit fontScale="66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3900478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3" name="PlaceHolder 2"/>
          <p:cNvSpPr>
            <a:spLocks noGrp="1"/>
          </p:cNvSpPr>
          <p:nvPr>
            <p:ph type="body"/>
          </p:nvPr>
        </p:nvSpPr>
        <p:spPr>
          <a:xfrm>
            <a:off x="41940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4" name="PlaceHolder 3"/>
          <p:cNvSpPr>
            <a:spLocks noGrp="1"/>
          </p:cNvSpPr>
          <p:nvPr>
            <p:ph type="body"/>
          </p:nvPr>
        </p:nvSpPr>
        <p:spPr>
          <a:xfrm>
            <a:off x="1865520" y="312876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5" name="PlaceHolder 4"/>
          <p:cNvSpPr>
            <a:spLocks noGrp="1"/>
          </p:cNvSpPr>
          <p:nvPr>
            <p:ph type="body"/>
          </p:nvPr>
        </p:nvSpPr>
        <p:spPr>
          <a:xfrm>
            <a:off x="41940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6" name="PlaceHolder 5"/>
          <p:cNvSpPr>
            <a:spLocks noGrp="1"/>
          </p:cNvSpPr>
          <p:nvPr>
            <p:ph type="body"/>
          </p:nvPr>
        </p:nvSpPr>
        <p:spPr>
          <a:xfrm>
            <a:off x="1865520" y="3666600"/>
            <a:ext cx="1377000" cy="490680"/>
          </a:xfrm>
          <a:prstGeom prst="rect">
            <a:avLst/>
          </a:prstGeom>
        </p:spPr>
        <p:txBody>
          <a:bodyPr lIns="0" tIns="0" rIns="0" bIns="0">
            <a:normAutofit fontScale="22000"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80178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Relationship Id="rId14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image" Target="../media/image5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8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14" Type="http://schemas.openxmlformats.org/officeDocument/2006/relationships/image" Target="../media/image5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image" Target="../media/image6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74933-F2B1-8A48-B5FC-18445F691229}" type="datetimeFigureOut">
              <a:rPr lang="en-US" smtClean="0"/>
              <a:t>10/10/2020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F4CC3-3726-6A40-B89F-F0B2541AE1A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14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5" r:id="rId3"/>
    <p:sldLayoutId id="2147483649" r:id="rId4"/>
    <p:sldLayoutId id="2147483651" r:id="rId5"/>
    <p:sldLayoutId id="2147483652" r:id="rId6"/>
    <p:sldLayoutId id="2147483650" r:id="rId7"/>
    <p:sldLayoutId id="2147483655" r:id="rId8"/>
    <p:sldLayoutId id="2147483658" r:id="rId9"/>
    <p:sldLayoutId id="2147483653" r:id="rId10"/>
    <p:sldLayoutId id="2147483654" r:id="rId11"/>
    <p:sldLayoutId id="2147483657" r:id="rId12"/>
    <p:sldLayoutId id="2147483660" r:id="rId13"/>
    <p:sldLayoutId id="2147483661" r:id="rId14"/>
    <p:sldLayoutId id="2147483659" r:id="rId15"/>
    <p:sldLayoutId id="2147483656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CustomShape 1"/>
          <p:cNvSpPr/>
          <p:nvPr/>
        </p:nvSpPr>
        <p:spPr>
          <a:xfrm rot="5400000" flipV="1">
            <a:off x="5453280" y="-5452920"/>
            <a:ext cx="1285200" cy="12191760"/>
          </a:xfrm>
          <a:custGeom>
            <a:avLst/>
            <a:gdLst/>
            <a:ahLst/>
            <a:cxnLst/>
            <a:rect l="l" t="t" r="r" b="b"/>
            <a:pathLst>
              <a:path w="7673009" h="6871252">
                <a:moveTo>
                  <a:pt x="0" y="0"/>
                </a:moveTo>
                <a:lnTo>
                  <a:pt x="7673009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69" name="Picture 8"/>
          <p:cNvPicPr/>
          <p:nvPr/>
        </p:nvPicPr>
        <p:blipFill>
          <a:blip r:embed="rId14"/>
          <a:srcRect l="394" t="12803" r="-394" b="-12803"/>
          <a:stretch/>
        </p:blipFill>
        <p:spPr>
          <a:xfrm>
            <a:off x="1081800" y="12240"/>
            <a:ext cx="2928240" cy="2326320"/>
          </a:xfrm>
          <a:prstGeom prst="rect">
            <a:avLst/>
          </a:prstGeom>
          <a:ln>
            <a:noFill/>
          </a:ln>
        </p:spPr>
      </p:pic>
      <p:sp>
        <p:nvSpPr>
          <p:cNvPr id="371" name="PlaceHolder 3"/>
          <p:cNvSpPr>
            <a:spLocks noGrp="1"/>
          </p:cNvSpPr>
          <p:nvPr>
            <p:ph type="body"/>
          </p:nvPr>
        </p:nvSpPr>
        <p:spPr>
          <a:xfrm rot="21375600">
            <a:off x="6503760" y="798480"/>
            <a:ext cx="5715360" cy="7156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strike="noStrike" spc="-1">
                <a:solidFill>
                  <a:srgbClr val="FFFFFF"/>
                </a:solidFill>
                <a:latin typeface="Calibri"/>
              </a:rPr>
              <a:t>TITLE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72" name="Picture 14"/>
          <p:cNvPicPr/>
          <p:nvPr/>
        </p:nvPicPr>
        <p:blipFill>
          <a:blip r:embed="rId15"/>
          <a:srcRect t="48626"/>
          <a:stretch/>
        </p:blipFill>
        <p:spPr>
          <a:xfrm>
            <a:off x="-45360" y="6480"/>
            <a:ext cx="2294640" cy="1059840"/>
          </a:xfrm>
          <a:prstGeom prst="rect">
            <a:avLst/>
          </a:prstGeom>
          <a:ln>
            <a:noFill/>
          </a:ln>
        </p:spPr>
      </p:pic>
      <p:sp>
        <p:nvSpPr>
          <p:cNvPr id="373" name="CustomShape 4"/>
          <p:cNvSpPr/>
          <p:nvPr/>
        </p:nvSpPr>
        <p:spPr>
          <a:xfrm>
            <a:off x="658440" y="6328800"/>
            <a:ext cx="11041560" cy="410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r">
              <a:lnSpc>
                <a:spcPct val="100000"/>
              </a:lnSpc>
              <a:spcBef>
                <a:spcPts val="221"/>
              </a:spcBef>
            </a:pPr>
            <a:r>
              <a:rPr lang="pl-PL" sz="1100" b="1" strike="noStrike" spc="-1">
                <a:solidFill>
                  <a:srgbClr val="DA2128"/>
                </a:solidFill>
                <a:latin typeface="Calibri"/>
                <a:ea typeface="MS PGothic"/>
              </a:rPr>
              <a:t>EPIC </a:t>
            </a:r>
            <a:r>
              <a:rPr lang="pl-PL" sz="1100" b="1" strike="noStrike" spc="-1">
                <a:solidFill>
                  <a:srgbClr val="1268B3"/>
                </a:solidFill>
                <a:latin typeface="Calibri"/>
                <a:ea typeface="MS PGothic"/>
              </a:rPr>
              <a:t>|</a:t>
            </a:r>
            <a:r>
              <a:rPr lang="pl-PL" sz="1100" b="0" strike="noStrike" spc="-1">
                <a:solidFill>
                  <a:srgbClr val="1268B3"/>
                </a:solidFill>
                <a:latin typeface="Calibri"/>
                <a:ea typeface="MS PGothic"/>
              </a:rPr>
              <a:t> ENTERPRISE OPPORTUNITIES IN POP CULTURE</a:t>
            </a:r>
            <a:endParaRPr lang="pl-PL" sz="1100" b="0" strike="noStrike" spc="-1">
              <a:latin typeface="Arial"/>
            </a:endParaRPr>
          </a:p>
        </p:txBody>
      </p:sp>
      <p:sp>
        <p:nvSpPr>
          <p:cNvPr id="374" name="PlaceHolder 5"/>
          <p:cNvSpPr>
            <a:spLocks noGrp="1"/>
          </p:cNvSpPr>
          <p:nvPr>
            <p:ph type="body"/>
          </p:nvPr>
        </p:nvSpPr>
        <p:spPr>
          <a:xfrm>
            <a:off x="3644280" y="2120040"/>
            <a:ext cx="7898040" cy="41688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3080" indent="-342720">
              <a:lnSpc>
                <a:spcPct val="90000"/>
              </a:lnSpc>
              <a:spcBef>
                <a:spcPts val="1001"/>
              </a:spcBef>
              <a:buClr>
                <a:srgbClr val="FDB614"/>
              </a:buClr>
              <a:buFont typeface="Arial"/>
              <a:buChar char="•"/>
            </a:pPr>
            <a:r>
              <a:rPr lang="en-US" sz="2400" b="0" strike="noStrike" spc="-1">
                <a:solidFill>
                  <a:srgbClr val="4D4D4C"/>
                </a:solidFill>
                <a:latin typeface="Calibri"/>
              </a:rPr>
              <a:t>Main Body Text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5" name="PlaceHolder 6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Kliknij, aby edytować format tekstu tytułu</a:t>
            </a:r>
          </a:p>
        </p:txBody>
      </p:sp>
    </p:spTree>
    <p:extLst>
      <p:ext uri="{BB962C8B-B14F-4D97-AF65-F5344CB8AC3E}">
        <p14:creationId xmlns:p14="http://schemas.microsoft.com/office/powerpoint/2010/main" val="3115709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CustomShape 1"/>
          <p:cNvSpPr/>
          <p:nvPr/>
        </p:nvSpPr>
        <p:spPr>
          <a:xfrm>
            <a:off x="0" y="0"/>
            <a:ext cx="8375040" cy="6870960"/>
          </a:xfrm>
          <a:custGeom>
            <a:avLst/>
            <a:gdLst/>
            <a:ahLst/>
            <a:cxnLst/>
            <a:rect l="l" t="t" r="r" b="b"/>
            <a:pathLst>
              <a:path w="6782296" h="6871252">
                <a:moveTo>
                  <a:pt x="0" y="0"/>
                </a:moveTo>
                <a:lnTo>
                  <a:pt x="6782296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A2128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606240" y="2052720"/>
            <a:ext cx="5595480" cy="40608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FFFFFF"/>
                </a:solidFill>
                <a:latin typeface="Calibri"/>
              </a:rPr>
              <a:t>Body Text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7" name="Picture 18"/>
          <p:cNvPicPr/>
          <p:nvPr/>
        </p:nvPicPr>
        <p:blipFill>
          <a:blip r:embed="rId14"/>
          <a:stretch/>
        </p:blipFill>
        <p:spPr>
          <a:xfrm>
            <a:off x="-939240" y="-2471760"/>
            <a:ext cx="4590000" cy="4126680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 rot="256800">
            <a:off x="-140760" y="570600"/>
            <a:ext cx="5348520" cy="898200"/>
          </a:xfrm>
          <a:prstGeom prst="rect">
            <a:avLst/>
          </a:prstGeom>
          <a:solidFill>
            <a:srgbClr val="FDB614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" name="PlaceHolder 4"/>
          <p:cNvSpPr>
            <a:spLocks noGrp="1"/>
          </p:cNvSpPr>
          <p:nvPr>
            <p:ph type="body"/>
          </p:nvPr>
        </p:nvSpPr>
        <p:spPr>
          <a:xfrm rot="256800">
            <a:off x="592200" y="686880"/>
            <a:ext cx="3911760" cy="74268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US" sz="4400" b="0" strike="noStrike" spc="-1">
                <a:solidFill>
                  <a:srgbClr val="FFFFFF"/>
                </a:solidFill>
                <a:latin typeface="Calibri"/>
              </a:rPr>
              <a:t>TITLE</a:t>
            </a: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CustomShape 5"/>
          <p:cNvSpPr/>
          <p:nvPr/>
        </p:nvSpPr>
        <p:spPr>
          <a:xfrm>
            <a:off x="658440" y="6328800"/>
            <a:ext cx="11041560" cy="410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  <a:spcBef>
                <a:spcPts val="221"/>
              </a:spcBef>
            </a:pPr>
            <a:r>
              <a:rPr lang="pl-PL" sz="1100" b="1" strike="noStrike" spc="-1">
                <a:solidFill>
                  <a:srgbClr val="FFFFFF"/>
                </a:solidFill>
                <a:latin typeface="Calibri"/>
                <a:ea typeface="MS PGothic"/>
              </a:rPr>
              <a:t>EPIC |</a:t>
            </a:r>
            <a:r>
              <a:rPr lang="pl-PL" sz="1100" b="0" strike="noStrike" spc="-1">
                <a:solidFill>
                  <a:srgbClr val="FFFFFF"/>
                </a:solidFill>
                <a:latin typeface="Calibri"/>
                <a:ea typeface="MS PGothic"/>
              </a:rPr>
              <a:t> ENTERPRISE OPPORTUNITIES IN POP CULTURE</a:t>
            </a:r>
            <a:endParaRPr lang="pl-PL" sz="1100" b="0" strike="noStrike" spc="-1">
              <a:latin typeface="Arial"/>
            </a:endParaRPr>
          </a:p>
        </p:txBody>
      </p:sp>
      <p:sp>
        <p:nvSpPr>
          <p:cNvPr id="51" name="PlaceHolder 6"/>
          <p:cNvSpPr>
            <a:spLocks noGrp="1"/>
          </p:cNvSpPr>
          <p:nvPr>
            <p:ph type="body"/>
          </p:nvPr>
        </p:nvSpPr>
        <p:spPr>
          <a:xfrm>
            <a:off x="5804640" y="-14040"/>
            <a:ext cx="6413040" cy="6878880"/>
          </a:xfrm>
          <a:prstGeom prst="rect">
            <a:avLst/>
          </a:prstGeom>
        </p:spPr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4D4D4C"/>
                </a:solidFill>
                <a:latin typeface="Calibri"/>
              </a:rPr>
              <a:t>Click here 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4D4D4C"/>
                </a:solidFill>
                <a:latin typeface="Calibri"/>
              </a:rPr>
              <a:t>to add photo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7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Kliknij, aby edytować format tekstu tytułu</a:t>
            </a:r>
          </a:p>
        </p:txBody>
      </p:sp>
    </p:spTree>
    <p:extLst>
      <p:ext uri="{BB962C8B-B14F-4D97-AF65-F5344CB8AC3E}">
        <p14:creationId xmlns:p14="http://schemas.microsoft.com/office/powerpoint/2010/main" val="33241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CustomShape 1"/>
          <p:cNvSpPr/>
          <p:nvPr/>
        </p:nvSpPr>
        <p:spPr>
          <a:xfrm rot="5400000" flipV="1">
            <a:off x="5453280" y="-5452920"/>
            <a:ext cx="1285200" cy="12191760"/>
          </a:xfrm>
          <a:custGeom>
            <a:avLst/>
            <a:gdLst/>
            <a:ahLst/>
            <a:cxnLst/>
            <a:rect l="l" t="t" r="r" b="b"/>
            <a:pathLst>
              <a:path w="7673009" h="6871252">
                <a:moveTo>
                  <a:pt x="0" y="0"/>
                </a:moveTo>
                <a:lnTo>
                  <a:pt x="7673009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69" name="Picture 8"/>
          <p:cNvPicPr/>
          <p:nvPr/>
        </p:nvPicPr>
        <p:blipFill>
          <a:blip r:embed="rId14"/>
          <a:srcRect l="394" t="12803" r="-394" b="-12803"/>
          <a:stretch/>
        </p:blipFill>
        <p:spPr>
          <a:xfrm>
            <a:off x="1081800" y="12240"/>
            <a:ext cx="2928240" cy="2326320"/>
          </a:xfrm>
          <a:prstGeom prst="rect">
            <a:avLst/>
          </a:prstGeom>
          <a:ln>
            <a:noFill/>
          </a:ln>
        </p:spPr>
      </p:pic>
      <p:sp>
        <p:nvSpPr>
          <p:cNvPr id="370" name="CustomShape 2"/>
          <p:cNvSpPr/>
          <p:nvPr/>
        </p:nvSpPr>
        <p:spPr>
          <a:xfrm rot="21375600">
            <a:off x="5941440" y="667080"/>
            <a:ext cx="6403320" cy="825480"/>
          </a:xfrm>
          <a:prstGeom prst="rect">
            <a:avLst/>
          </a:prstGeom>
          <a:solidFill>
            <a:srgbClr val="DA2128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1" name="PlaceHolder 3"/>
          <p:cNvSpPr>
            <a:spLocks noGrp="1"/>
          </p:cNvSpPr>
          <p:nvPr>
            <p:ph type="body"/>
          </p:nvPr>
        </p:nvSpPr>
        <p:spPr>
          <a:xfrm rot="21375600">
            <a:off x="6503760" y="798480"/>
            <a:ext cx="5715360" cy="7156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strike="noStrike" spc="-1">
                <a:solidFill>
                  <a:srgbClr val="FFFFFF"/>
                </a:solidFill>
                <a:latin typeface="Calibri"/>
              </a:rPr>
              <a:t>TITLE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72" name="Picture 14"/>
          <p:cNvPicPr/>
          <p:nvPr/>
        </p:nvPicPr>
        <p:blipFill>
          <a:blip r:embed="rId15"/>
          <a:srcRect t="48626"/>
          <a:stretch/>
        </p:blipFill>
        <p:spPr>
          <a:xfrm>
            <a:off x="-45360" y="6480"/>
            <a:ext cx="2294640" cy="1059840"/>
          </a:xfrm>
          <a:prstGeom prst="rect">
            <a:avLst/>
          </a:prstGeom>
          <a:ln>
            <a:noFill/>
          </a:ln>
        </p:spPr>
      </p:pic>
      <p:sp>
        <p:nvSpPr>
          <p:cNvPr id="373" name="CustomShape 4"/>
          <p:cNvSpPr/>
          <p:nvPr/>
        </p:nvSpPr>
        <p:spPr>
          <a:xfrm>
            <a:off x="658440" y="6328800"/>
            <a:ext cx="11041560" cy="410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r">
              <a:lnSpc>
                <a:spcPct val="100000"/>
              </a:lnSpc>
              <a:spcBef>
                <a:spcPts val="221"/>
              </a:spcBef>
            </a:pPr>
            <a:r>
              <a:rPr lang="pl-PL" sz="1100" b="1" strike="noStrike" spc="-1">
                <a:solidFill>
                  <a:srgbClr val="DA2128"/>
                </a:solidFill>
                <a:latin typeface="Calibri"/>
                <a:ea typeface="MS PGothic"/>
              </a:rPr>
              <a:t>EPIC </a:t>
            </a:r>
            <a:r>
              <a:rPr lang="pl-PL" sz="1100" b="1" strike="noStrike" spc="-1">
                <a:solidFill>
                  <a:srgbClr val="1268B3"/>
                </a:solidFill>
                <a:latin typeface="Calibri"/>
                <a:ea typeface="MS PGothic"/>
              </a:rPr>
              <a:t>|</a:t>
            </a:r>
            <a:r>
              <a:rPr lang="pl-PL" sz="1100" b="0" strike="noStrike" spc="-1">
                <a:solidFill>
                  <a:srgbClr val="1268B3"/>
                </a:solidFill>
                <a:latin typeface="Calibri"/>
                <a:ea typeface="MS PGothic"/>
              </a:rPr>
              <a:t> ENTERPRISE OPPORTUNITIES IN POP CULTURE</a:t>
            </a:r>
            <a:endParaRPr lang="pl-PL" sz="1100" b="0" strike="noStrike" spc="-1">
              <a:latin typeface="Arial"/>
            </a:endParaRPr>
          </a:p>
        </p:txBody>
      </p:sp>
      <p:sp>
        <p:nvSpPr>
          <p:cNvPr id="374" name="PlaceHolder 5"/>
          <p:cNvSpPr>
            <a:spLocks noGrp="1"/>
          </p:cNvSpPr>
          <p:nvPr>
            <p:ph type="body"/>
          </p:nvPr>
        </p:nvSpPr>
        <p:spPr>
          <a:xfrm>
            <a:off x="3644280" y="2120040"/>
            <a:ext cx="7898040" cy="41688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3080" indent="-342720">
              <a:lnSpc>
                <a:spcPct val="90000"/>
              </a:lnSpc>
              <a:spcBef>
                <a:spcPts val="1001"/>
              </a:spcBef>
              <a:buClr>
                <a:srgbClr val="FDB614"/>
              </a:buClr>
              <a:buFont typeface="Arial"/>
              <a:buChar char="•"/>
            </a:pPr>
            <a:r>
              <a:rPr lang="en-US" sz="2400" b="0" strike="noStrike" spc="-1">
                <a:solidFill>
                  <a:srgbClr val="4D4D4C"/>
                </a:solidFill>
                <a:latin typeface="Calibri"/>
              </a:rPr>
              <a:t>Main Body Text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5" name="PlaceHolder 6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Kliknij, aby edytować format tekstu tytułu</a:t>
            </a:r>
          </a:p>
        </p:txBody>
      </p:sp>
    </p:spTree>
    <p:extLst>
      <p:ext uri="{BB962C8B-B14F-4D97-AF65-F5344CB8AC3E}">
        <p14:creationId xmlns:p14="http://schemas.microsoft.com/office/powerpoint/2010/main" val="2286923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0" y="0"/>
            <a:ext cx="7579800" cy="6870960"/>
          </a:xfrm>
          <a:custGeom>
            <a:avLst/>
            <a:gdLst/>
            <a:ahLst/>
            <a:cxnLst/>
            <a:rect l="l" t="t" r="r" b="b"/>
            <a:pathLst>
              <a:path w="6782296" h="6871252">
                <a:moveTo>
                  <a:pt x="0" y="0"/>
                </a:moveTo>
                <a:lnTo>
                  <a:pt x="6782296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A2128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1" name="CustomShape 3"/>
          <p:cNvSpPr/>
          <p:nvPr/>
        </p:nvSpPr>
        <p:spPr>
          <a:xfrm>
            <a:off x="5421240" y="3295440"/>
            <a:ext cx="6434280" cy="1130400"/>
          </a:xfrm>
          <a:prstGeom prst="rect">
            <a:avLst/>
          </a:pr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2" name="CustomShape 4"/>
          <p:cNvSpPr/>
          <p:nvPr/>
        </p:nvSpPr>
        <p:spPr>
          <a:xfrm>
            <a:off x="5420160" y="1767240"/>
            <a:ext cx="6405480" cy="1130400"/>
          </a:xfrm>
          <a:prstGeom prst="rect">
            <a:avLst/>
          </a:pr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3" name="Line 5"/>
          <p:cNvSpPr/>
          <p:nvPr/>
        </p:nvSpPr>
        <p:spPr>
          <a:xfrm>
            <a:off x="6692400" y="2038680"/>
            <a:ext cx="0" cy="696600"/>
          </a:xfrm>
          <a:prstGeom prst="line">
            <a:avLst/>
          </a:prstGeom>
          <a:ln w="2844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5" name="Line 6"/>
          <p:cNvSpPr/>
          <p:nvPr/>
        </p:nvSpPr>
        <p:spPr>
          <a:xfrm>
            <a:off x="6692400" y="3582360"/>
            <a:ext cx="0" cy="696240"/>
          </a:xfrm>
          <a:prstGeom prst="line">
            <a:avLst/>
          </a:prstGeom>
          <a:ln w="2844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7" name="CustomShape 8"/>
          <p:cNvSpPr/>
          <p:nvPr/>
        </p:nvSpPr>
        <p:spPr>
          <a:xfrm flipV="1">
            <a:off x="465120" y="1589040"/>
            <a:ext cx="4101480" cy="56160"/>
          </a:xfrm>
          <a:prstGeom prst="rect">
            <a:avLst/>
          </a:prstGeom>
          <a:solidFill>
            <a:srgbClr val="FDB614"/>
          </a:solidFill>
          <a:ln>
            <a:solidFill>
              <a:srgbClr val="FDB61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8" name="PlaceHolder 9"/>
          <p:cNvSpPr>
            <a:spLocks noGrp="1"/>
          </p:cNvSpPr>
          <p:nvPr>
            <p:ph type="body"/>
          </p:nvPr>
        </p:nvSpPr>
        <p:spPr>
          <a:xfrm>
            <a:off x="643320" y="681840"/>
            <a:ext cx="3820680" cy="696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720" indent="-34272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lang="en-US" sz="3600" b="0" strike="noStrike" spc="-1">
                <a:solidFill>
                  <a:srgbClr val="FFFFFF"/>
                </a:solidFill>
                <a:latin typeface="Calibri"/>
              </a:rPr>
              <a:t>Title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10"/>
          <p:cNvSpPr>
            <a:spLocks noGrp="1"/>
          </p:cNvSpPr>
          <p:nvPr>
            <p:ph type="body"/>
          </p:nvPr>
        </p:nvSpPr>
        <p:spPr>
          <a:xfrm>
            <a:off x="643320" y="2087280"/>
            <a:ext cx="3820680" cy="364176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US" sz="2400" b="0" strike="noStrike" spc="-1">
                <a:solidFill>
                  <a:srgbClr val="FFFFFF"/>
                </a:solidFill>
                <a:latin typeface="Calibri"/>
              </a:rPr>
              <a:t>Body Text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" name="PlaceHolder 11"/>
          <p:cNvSpPr>
            <a:spLocks noGrp="1"/>
          </p:cNvSpPr>
          <p:nvPr>
            <p:ph type="body"/>
          </p:nvPr>
        </p:nvSpPr>
        <p:spPr>
          <a:xfrm>
            <a:off x="5489640" y="1766520"/>
            <a:ext cx="1176480" cy="112176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</a:pPr>
            <a:r>
              <a:rPr lang="en-US" sz="4800" b="0" strike="noStrike" spc="-1">
                <a:solidFill>
                  <a:srgbClr val="FDB614"/>
                </a:solidFill>
                <a:latin typeface="Calibri"/>
              </a:rPr>
              <a:t>01</a:t>
            </a:r>
            <a:endParaRPr lang="en-US" sz="4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PlaceHolder 12"/>
          <p:cNvSpPr>
            <a:spLocks noGrp="1"/>
          </p:cNvSpPr>
          <p:nvPr>
            <p:ph type="body"/>
          </p:nvPr>
        </p:nvSpPr>
        <p:spPr>
          <a:xfrm>
            <a:off x="6960240" y="1775880"/>
            <a:ext cx="4871520" cy="112176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US" sz="2400" b="0" strike="noStrike" spc="-1">
                <a:solidFill>
                  <a:srgbClr val="FFFFFF"/>
                </a:solidFill>
                <a:latin typeface="Calibri"/>
              </a:rPr>
              <a:t>Body Text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13"/>
          <p:cNvSpPr>
            <a:spLocks noGrp="1"/>
          </p:cNvSpPr>
          <p:nvPr>
            <p:ph type="body"/>
          </p:nvPr>
        </p:nvSpPr>
        <p:spPr>
          <a:xfrm>
            <a:off x="5513400" y="3314520"/>
            <a:ext cx="1176480" cy="112176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</a:pPr>
            <a:r>
              <a:rPr lang="en-US" sz="4800" b="0" strike="noStrike" spc="-1">
                <a:solidFill>
                  <a:srgbClr val="FDB614"/>
                </a:solidFill>
                <a:latin typeface="Calibri"/>
              </a:rPr>
              <a:t>02</a:t>
            </a:r>
            <a:endParaRPr lang="en-US" sz="4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14"/>
          <p:cNvSpPr>
            <a:spLocks noGrp="1"/>
          </p:cNvSpPr>
          <p:nvPr>
            <p:ph type="body"/>
          </p:nvPr>
        </p:nvSpPr>
        <p:spPr>
          <a:xfrm>
            <a:off x="6984000" y="3310200"/>
            <a:ext cx="4871520" cy="112176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US" sz="2400" b="0" strike="noStrike" spc="-1">
                <a:solidFill>
                  <a:srgbClr val="FFFFFF"/>
                </a:solidFill>
                <a:latin typeface="Calibri"/>
              </a:rPr>
              <a:t>Body Text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CustomShape 17"/>
          <p:cNvSpPr/>
          <p:nvPr/>
        </p:nvSpPr>
        <p:spPr>
          <a:xfrm>
            <a:off x="658440" y="6328800"/>
            <a:ext cx="11041560" cy="410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r">
              <a:lnSpc>
                <a:spcPct val="100000"/>
              </a:lnSpc>
              <a:spcBef>
                <a:spcPts val="221"/>
              </a:spcBef>
            </a:pPr>
            <a:r>
              <a:rPr lang="pl-PL" sz="1100" b="1" strike="noStrike" spc="-1">
                <a:solidFill>
                  <a:srgbClr val="DA2128"/>
                </a:solidFill>
                <a:latin typeface="Calibri"/>
                <a:ea typeface="MS PGothic"/>
              </a:rPr>
              <a:t>EPIC </a:t>
            </a:r>
            <a:r>
              <a:rPr lang="pl-PL" sz="1100" b="1" strike="noStrike" spc="-1">
                <a:solidFill>
                  <a:srgbClr val="1268B3"/>
                </a:solidFill>
                <a:latin typeface="Calibri"/>
                <a:ea typeface="MS PGothic"/>
              </a:rPr>
              <a:t>|</a:t>
            </a:r>
            <a:r>
              <a:rPr lang="pl-PL" sz="1100" b="0" strike="noStrike" spc="-1">
                <a:solidFill>
                  <a:srgbClr val="1268B3"/>
                </a:solidFill>
                <a:latin typeface="Calibri"/>
                <a:ea typeface="MS PGothic"/>
              </a:rPr>
              <a:t> ENTERPRISE OPPORTUNITIES IN POP CULTURE</a:t>
            </a:r>
            <a:endParaRPr lang="pl-PL" sz="1100" b="0" strike="noStrike" spc="-1">
              <a:latin typeface="Arial"/>
            </a:endParaRPr>
          </a:p>
        </p:txBody>
      </p:sp>
      <p:pic>
        <p:nvPicPr>
          <p:cNvPr id="107" name="Picture 40"/>
          <p:cNvPicPr/>
          <p:nvPr/>
        </p:nvPicPr>
        <p:blipFill>
          <a:blip r:embed="rId14"/>
          <a:stretch/>
        </p:blipFill>
        <p:spPr>
          <a:xfrm>
            <a:off x="4464360" y="-2313000"/>
            <a:ext cx="4590000" cy="41266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826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CustomShape 1"/>
          <p:cNvSpPr/>
          <p:nvPr/>
        </p:nvSpPr>
        <p:spPr>
          <a:xfrm rot="16200000" flipH="1" flipV="1">
            <a:off x="5453280" y="-5452560"/>
            <a:ext cx="1285200" cy="12191760"/>
          </a:xfrm>
          <a:custGeom>
            <a:avLst/>
            <a:gdLst/>
            <a:ahLst/>
            <a:cxnLst/>
            <a:rect l="l" t="t" r="r" b="b"/>
            <a:pathLst>
              <a:path w="7673009" h="6871252">
                <a:moveTo>
                  <a:pt x="0" y="0"/>
                </a:moveTo>
                <a:lnTo>
                  <a:pt x="7673009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A2128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25" name="Picture 1"/>
          <p:cNvPicPr/>
          <p:nvPr/>
        </p:nvPicPr>
        <p:blipFill>
          <a:blip r:embed="rId14"/>
          <a:srcRect l="394" t="12803" r="-394" b="-12803"/>
          <a:stretch/>
        </p:blipFill>
        <p:spPr>
          <a:xfrm>
            <a:off x="7761240" y="5760"/>
            <a:ext cx="2928240" cy="2326320"/>
          </a:xfrm>
          <a:prstGeom prst="rect">
            <a:avLst/>
          </a:prstGeom>
          <a:ln>
            <a:noFill/>
          </a:ln>
        </p:spPr>
      </p:pic>
      <p:sp>
        <p:nvSpPr>
          <p:cNvPr id="326" name="CustomShape 2"/>
          <p:cNvSpPr/>
          <p:nvPr/>
        </p:nvSpPr>
        <p:spPr>
          <a:xfrm>
            <a:off x="658440" y="6328800"/>
            <a:ext cx="11041560" cy="410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  <a:spcBef>
                <a:spcPts val="221"/>
              </a:spcBef>
            </a:pPr>
            <a:r>
              <a:rPr lang="pl-PL" sz="1100" b="1" strike="noStrike" spc="-1">
                <a:solidFill>
                  <a:srgbClr val="DA2128"/>
                </a:solidFill>
                <a:latin typeface="Calibri"/>
                <a:ea typeface="MS PGothic"/>
              </a:rPr>
              <a:t>EPIC </a:t>
            </a:r>
            <a:r>
              <a:rPr lang="pl-PL" sz="1100" b="1" strike="noStrike" spc="-1">
                <a:solidFill>
                  <a:srgbClr val="1268B3"/>
                </a:solidFill>
                <a:latin typeface="Calibri"/>
                <a:ea typeface="MS PGothic"/>
              </a:rPr>
              <a:t>|</a:t>
            </a:r>
            <a:r>
              <a:rPr lang="pl-PL" sz="1100" b="0" strike="noStrike" spc="-1">
                <a:solidFill>
                  <a:srgbClr val="1268B3"/>
                </a:solidFill>
                <a:latin typeface="Calibri"/>
                <a:ea typeface="MS PGothic"/>
              </a:rPr>
              <a:t> ENTERPRISE OPPORTUNITIES IN POP CULTURE</a:t>
            </a:r>
            <a:endParaRPr lang="pl-PL" sz="1100" b="0" strike="noStrike" spc="-1">
              <a:latin typeface="Arial"/>
            </a:endParaRPr>
          </a:p>
        </p:txBody>
      </p:sp>
      <p:sp>
        <p:nvSpPr>
          <p:cNvPr id="327" name="CustomShape 3"/>
          <p:cNvSpPr/>
          <p:nvPr/>
        </p:nvSpPr>
        <p:spPr>
          <a:xfrm rot="286200">
            <a:off x="-167760" y="646920"/>
            <a:ext cx="6403320" cy="825480"/>
          </a:xfrm>
          <a:prstGeom prst="rect">
            <a:avLst/>
          </a:pr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8" name="PlaceHolder 4"/>
          <p:cNvSpPr>
            <a:spLocks noGrp="1"/>
          </p:cNvSpPr>
          <p:nvPr>
            <p:ph type="body"/>
          </p:nvPr>
        </p:nvSpPr>
        <p:spPr>
          <a:xfrm rot="286200">
            <a:off x="394920" y="776160"/>
            <a:ext cx="5663520" cy="7156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strike="noStrike" spc="-1">
                <a:solidFill>
                  <a:srgbClr val="FFFFFF"/>
                </a:solidFill>
                <a:latin typeface="Calibri"/>
              </a:rPr>
              <a:t>TITLE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29" name="Picture 12"/>
          <p:cNvPicPr/>
          <p:nvPr/>
        </p:nvPicPr>
        <p:blipFill>
          <a:blip r:embed="rId15"/>
          <a:srcRect t="48626"/>
          <a:stretch/>
        </p:blipFill>
        <p:spPr>
          <a:xfrm>
            <a:off x="6634440" y="0"/>
            <a:ext cx="2294640" cy="1059840"/>
          </a:xfrm>
          <a:prstGeom prst="rect">
            <a:avLst/>
          </a:prstGeom>
          <a:ln>
            <a:noFill/>
          </a:ln>
        </p:spPr>
      </p:pic>
      <p:sp>
        <p:nvSpPr>
          <p:cNvPr id="330" name="PlaceHolder 5"/>
          <p:cNvSpPr>
            <a:spLocks noGrp="1"/>
          </p:cNvSpPr>
          <p:nvPr>
            <p:ph type="body"/>
          </p:nvPr>
        </p:nvSpPr>
        <p:spPr>
          <a:xfrm>
            <a:off x="658440" y="2120040"/>
            <a:ext cx="8271000" cy="41688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3080" indent="-342720">
              <a:lnSpc>
                <a:spcPct val="90000"/>
              </a:lnSpc>
              <a:spcBef>
                <a:spcPts val="1001"/>
              </a:spcBef>
              <a:buClr>
                <a:srgbClr val="FDB614"/>
              </a:buClr>
              <a:buFont typeface="Arial"/>
              <a:buChar char="•"/>
            </a:pPr>
            <a:r>
              <a:rPr lang="en-US" sz="2400" b="0" strike="noStrike" spc="-1">
                <a:solidFill>
                  <a:srgbClr val="4D4D4C"/>
                </a:solidFill>
                <a:latin typeface="Calibri"/>
              </a:rPr>
              <a:t>Main Body Text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1" name="PlaceHolder 6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Kliknij, aby edytować format tekstu tytułu</a:t>
            </a:r>
          </a:p>
        </p:txBody>
      </p:sp>
    </p:spTree>
    <p:extLst>
      <p:ext uri="{BB962C8B-B14F-4D97-AF65-F5344CB8AC3E}">
        <p14:creationId xmlns:p14="http://schemas.microsoft.com/office/powerpoint/2010/main" val="434356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 userDrawn="1"/>
        </p:nvSpPr>
        <p:spPr>
          <a:xfrm>
            <a:off x="0" y="0"/>
            <a:ext cx="8375040" cy="6870960"/>
          </a:xfrm>
          <a:custGeom>
            <a:avLst/>
            <a:gdLst/>
            <a:ahLst/>
            <a:cxnLst/>
            <a:rect l="l" t="t" r="r" b="b"/>
            <a:pathLst>
              <a:path w="6782296" h="6871252">
                <a:moveTo>
                  <a:pt x="0" y="0"/>
                </a:moveTo>
                <a:lnTo>
                  <a:pt x="6782296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606240" y="2052720"/>
            <a:ext cx="5595480" cy="40608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FFFFFF"/>
                </a:solidFill>
                <a:latin typeface="Calibri"/>
              </a:rPr>
              <a:t>Body Text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7" name="Picture 23"/>
          <p:cNvPicPr/>
          <p:nvPr userDrawn="1"/>
        </p:nvPicPr>
        <p:blipFill>
          <a:blip r:embed="rId14"/>
          <a:stretch/>
        </p:blipFill>
        <p:spPr>
          <a:xfrm>
            <a:off x="-939240" y="-2471760"/>
            <a:ext cx="4590000" cy="4126680"/>
          </a:xfrm>
          <a:prstGeom prst="rect">
            <a:avLst/>
          </a:prstGeom>
          <a:ln>
            <a:noFill/>
          </a:ln>
        </p:spPr>
      </p:pic>
      <p:sp>
        <p:nvSpPr>
          <p:cNvPr id="148" name="CustomShape 3"/>
          <p:cNvSpPr/>
          <p:nvPr userDrawn="1"/>
        </p:nvSpPr>
        <p:spPr>
          <a:xfrm rot="256800">
            <a:off x="-140760" y="570600"/>
            <a:ext cx="5348520" cy="898200"/>
          </a:xfrm>
          <a:prstGeom prst="rect">
            <a:avLst/>
          </a:prstGeom>
          <a:solidFill>
            <a:srgbClr val="FDB614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 rot="256800">
            <a:off x="592200" y="686880"/>
            <a:ext cx="3911760" cy="74268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US" sz="4400" b="0" strike="noStrike" spc="-1">
                <a:solidFill>
                  <a:srgbClr val="FFFFFF"/>
                </a:solidFill>
                <a:latin typeface="Calibri"/>
              </a:rPr>
              <a:t>TITLE</a:t>
            </a: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0" name="CustomShape 5"/>
          <p:cNvSpPr/>
          <p:nvPr userDrawn="1"/>
        </p:nvSpPr>
        <p:spPr>
          <a:xfrm>
            <a:off x="658440" y="6328800"/>
            <a:ext cx="11041560" cy="410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  <a:spcBef>
                <a:spcPts val="221"/>
              </a:spcBef>
            </a:pPr>
            <a:r>
              <a:rPr lang="pl-PL" sz="1100" b="1" strike="noStrike" spc="-1">
                <a:solidFill>
                  <a:srgbClr val="FFFFFF"/>
                </a:solidFill>
                <a:latin typeface="Calibri"/>
                <a:ea typeface="MS PGothic"/>
              </a:rPr>
              <a:t>EPIC |</a:t>
            </a:r>
            <a:r>
              <a:rPr lang="pl-PL" sz="1100" b="0" strike="noStrike" spc="-1">
                <a:solidFill>
                  <a:srgbClr val="FFFFFF"/>
                </a:solidFill>
                <a:latin typeface="Calibri"/>
                <a:ea typeface="MS PGothic"/>
              </a:rPr>
              <a:t> ENTERPRISE OPPORTUNITIES IN POP CULTURE</a:t>
            </a:r>
            <a:endParaRPr lang="pl-PL" sz="11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8733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CustomShape 1"/>
          <p:cNvSpPr/>
          <p:nvPr/>
        </p:nvSpPr>
        <p:spPr>
          <a:xfrm rot="16200000" flipH="1" flipV="1">
            <a:off x="5453280" y="-5452560"/>
            <a:ext cx="1285200" cy="12191760"/>
          </a:xfrm>
          <a:custGeom>
            <a:avLst/>
            <a:gdLst/>
            <a:ahLst/>
            <a:cxnLst/>
            <a:rect l="l" t="t" r="r" b="b"/>
            <a:pathLst>
              <a:path w="7673009" h="6871252">
                <a:moveTo>
                  <a:pt x="0" y="0"/>
                </a:moveTo>
                <a:lnTo>
                  <a:pt x="7673009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A2128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25" name="Picture 1"/>
          <p:cNvPicPr/>
          <p:nvPr/>
        </p:nvPicPr>
        <p:blipFill>
          <a:blip r:embed="rId14"/>
          <a:srcRect l="394" t="12803" r="-394" b="-12803"/>
          <a:stretch/>
        </p:blipFill>
        <p:spPr>
          <a:xfrm>
            <a:off x="7761240" y="5760"/>
            <a:ext cx="2928240" cy="2326320"/>
          </a:xfrm>
          <a:prstGeom prst="rect">
            <a:avLst/>
          </a:prstGeom>
          <a:ln>
            <a:noFill/>
          </a:ln>
        </p:spPr>
      </p:pic>
      <p:sp>
        <p:nvSpPr>
          <p:cNvPr id="326" name="CustomShape 2"/>
          <p:cNvSpPr/>
          <p:nvPr/>
        </p:nvSpPr>
        <p:spPr>
          <a:xfrm>
            <a:off x="658440" y="6328800"/>
            <a:ext cx="11041560" cy="410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  <a:spcBef>
                <a:spcPts val="221"/>
              </a:spcBef>
            </a:pPr>
            <a:r>
              <a:rPr lang="pl-PL" sz="1100" b="1" strike="noStrike" spc="-1">
                <a:solidFill>
                  <a:srgbClr val="DA2128"/>
                </a:solidFill>
                <a:latin typeface="Calibri"/>
                <a:ea typeface="MS PGothic"/>
              </a:rPr>
              <a:t>EPIC </a:t>
            </a:r>
            <a:r>
              <a:rPr lang="pl-PL" sz="1100" b="1" strike="noStrike" spc="-1">
                <a:solidFill>
                  <a:srgbClr val="1268B3"/>
                </a:solidFill>
                <a:latin typeface="Calibri"/>
                <a:ea typeface="MS PGothic"/>
              </a:rPr>
              <a:t>|</a:t>
            </a:r>
            <a:r>
              <a:rPr lang="pl-PL" sz="1100" b="0" strike="noStrike" spc="-1">
                <a:solidFill>
                  <a:srgbClr val="1268B3"/>
                </a:solidFill>
                <a:latin typeface="Calibri"/>
                <a:ea typeface="MS PGothic"/>
              </a:rPr>
              <a:t> ENTERPRISE OPPORTUNITIES IN POP CULTURE</a:t>
            </a:r>
            <a:endParaRPr lang="pl-PL" sz="1100" b="0" strike="noStrike" spc="-1">
              <a:latin typeface="Arial"/>
            </a:endParaRPr>
          </a:p>
        </p:txBody>
      </p:sp>
      <p:sp>
        <p:nvSpPr>
          <p:cNvPr id="328" name="PlaceHolder 4"/>
          <p:cNvSpPr>
            <a:spLocks noGrp="1"/>
          </p:cNvSpPr>
          <p:nvPr>
            <p:ph type="body"/>
          </p:nvPr>
        </p:nvSpPr>
        <p:spPr>
          <a:xfrm rot="286200">
            <a:off x="394920" y="776160"/>
            <a:ext cx="5663520" cy="7156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strike="noStrike" spc="-1">
                <a:solidFill>
                  <a:srgbClr val="FFFFFF"/>
                </a:solidFill>
                <a:latin typeface="Calibri"/>
              </a:rPr>
              <a:t>TITLE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29" name="Picture 12"/>
          <p:cNvPicPr/>
          <p:nvPr/>
        </p:nvPicPr>
        <p:blipFill>
          <a:blip r:embed="rId15"/>
          <a:srcRect t="48626"/>
          <a:stretch/>
        </p:blipFill>
        <p:spPr>
          <a:xfrm>
            <a:off x="6634440" y="0"/>
            <a:ext cx="2294640" cy="1059840"/>
          </a:xfrm>
          <a:prstGeom prst="rect">
            <a:avLst/>
          </a:prstGeom>
          <a:ln>
            <a:noFill/>
          </a:ln>
        </p:spPr>
      </p:pic>
      <p:sp>
        <p:nvSpPr>
          <p:cNvPr id="330" name="PlaceHolder 5"/>
          <p:cNvSpPr>
            <a:spLocks noGrp="1"/>
          </p:cNvSpPr>
          <p:nvPr>
            <p:ph type="body"/>
          </p:nvPr>
        </p:nvSpPr>
        <p:spPr>
          <a:xfrm>
            <a:off x="658440" y="2120040"/>
            <a:ext cx="8271000" cy="41688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3080" indent="-342720">
              <a:lnSpc>
                <a:spcPct val="90000"/>
              </a:lnSpc>
              <a:spcBef>
                <a:spcPts val="1001"/>
              </a:spcBef>
              <a:buClr>
                <a:srgbClr val="FDB614"/>
              </a:buClr>
              <a:buFont typeface="Arial"/>
              <a:buChar char="•"/>
            </a:pPr>
            <a:r>
              <a:rPr lang="en-US" sz="2400" b="0" strike="noStrike" spc="-1">
                <a:solidFill>
                  <a:srgbClr val="4D4D4C"/>
                </a:solidFill>
                <a:latin typeface="Calibri"/>
              </a:rPr>
              <a:t>Main Body Text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1" name="PlaceHolder 6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Kliknij, aby edytować format tekstu tytułu</a:t>
            </a:r>
          </a:p>
        </p:txBody>
      </p:sp>
    </p:spTree>
    <p:extLst>
      <p:ext uri="{BB962C8B-B14F-4D97-AF65-F5344CB8AC3E}">
        <p14:creationId xmlns:p14="http://schemas.microsoft.com/office/powerpoint/2010/main" val="3802589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PlaceHolder 1"/>
          <p:cNvSpPr>
            <a:spLocks noGrp="1"/>
          </p:cNvSpPr>
          <p:nvPr>
            <p:ph type="body"/>
          </p:nvPr>
        </p:nvSpPr>
        <p:spPr>
          <a:xfrm>
            <a:off x="5328720" y="4402440"/>
            <a:ext cx="784800" cy="1056600"/>
          </a:xfrm>
          <a:prstGeom prst="rect">
            <a:avLst/>
          </a:prstGeom>
        </p:spPr>
        <p:txBody>
          <a:bodyPr>
            <a:normAutofit fontScale="70000"/>
          </a:bodyPr>
          <a:lstStyle/>
          <a:p>
            <a:pPr marL="432000" indent="-324000" algn="r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9600" b="1" strike="noStrike" spc="-1">
                <a:solidFill>
                  <a:srgbClr val="DA2128"/>
                </a:solidFill>
                <a:latin typeface="Times New Roman"/>
                <a:ea typeface="Times New Roman"/>
              </a:rPr>
              <a:t>”</a:t>
            </a:r>
            <a:endParaRPr lang="en-US" sz="9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3" name="PlaceHolder 2"/>
          <p:cNvSpPr>
            <a:spLocks noGrp="1"/>
          </p:cNvSpPr>
          <p:nvPr>
            <p:ph type="body"/>
          </p:nvPr>
        </p:nvSpPr>
        <p:spPr>
          <a:xfrm>
            <a:off x="625680" y="1679760"/>
            <a:ext cx="2612880" cy="1221480"/>
          </a:xfrm>
          <a:prstGeom prst="rect">
            <a:avLst/>
          </a:prstGeom>
        </p:spPr>
        <p:txBody>
          <a:bodyPr>
            <a:normAutofit fontScale="88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US" sz="9600" b="1" strike="noStrike" spc="-1">
                <a:solidFill>
                  <a:srgbClr val="DA2128"/>
                </a:solidFill>
                <a:latin typeface="Times New Roman"/>
                <a:ea typeface="Times New Roman"/>
              </a:rPr>
              <a:t>“</a:t>
            </a:r>
            <a:endParaRPr lang="en-US" sz="9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4" name="PlaceHolder 3"/>
          <p:cNvSpPr>
            <a:spLocks noGrp="1"/>
          </p:cNvSpPr>
          <p:nvPr>
            <p:ph type="body"/>
          </p:nvPr>
        </p:nvSpPr>
        <p:spPr>
          <a:xfrm>
            <a:off x="658440" y="2325240"/>
            <a:ext cx="5423040" cy="249696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</a:pPr>
            <a:r>
              <a:rPr lang="en-US" sz="3000" b="0" i="1" strike="noStrike" spc="-1">
                <a:solidFill>
                  <a:srgbClr val="1268B3"/>
                </a:solidFill>
                <a:latin typeface="Calibri"/>
              </a:rPr>
              <a:t>Quote Here</a:t>
            </a:r>
            <a:endParaRPr lang="en-US" sz="3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15" name="Picture 1"/>
          <p:cNvPicPr/>
          <p:nvPr/>
        </p:nvPicPr>
        <p:blipFill>
          <a:blip r:embed="rId14"/>
          <a:srcRect l="-19778" t="26894" r="19778" b="-26894"/>
          <a:stretch/>
        </p:blipFill>
        <p:spPr>
          <a:xfrm>
            <a:off x="6649200" y="0"/>
            <a:ext cx="5542560" cy="5404320"/>
          </a:xfrm>
          <a:prstGeom prst="rect">
            <a:avLst/>
          </a:prstGeom>
          <a:ln>
            <a:noFill/>
          </a:ln>
        </p:spPr>
      </p:pic>
      <p:sp>
        <p:nvSpPr>
          <p:cNvPr id="416" name="CustomShape 4"/>
          <p:cNvSpPr/>
          <p:nvPr/>
        </p:nvSpPr>
        <p:spPr>
          <a:xfrm>
            <a:off x="658440" y="6328800"/>
            <a:ext cx="11041560" cy="410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r">
              <a:lnSpc>
                <a:spcPct val="100000"/>
              </a:lnSpc>
              <a:spcBef>
                <a:spcPts val="221"/>
              </a:spcBef>
            </a:pPr>
            <a:r>
              <a:rPr lang="pl-PL" sz="1100" b="1" strike="noStrike" spc="-1">
                <a:solidFill>
                  <a:srgbClr val="DA2128"/>
                </a:solidFill>
                <a:latin typeface="Calibri"/>
                <a:ea typeface="MS PGothic"/>
              </a:rPr>
              <a:t>EPIC </a:t>
            </a:r>
            <a:r>
              <a:rPr lang="pl-PL" sz="1100" b="1" strike="noStrike" spc="-1">
                <a:solidFill>
                  <a:srgbClr val="1268B3"/>
                </a:solidFill>
                <a:latin typeface="Calibri"/>
                <a:ea typeface="MS PGothic"/>
              </a:rPr>
              <a:t>|</a:t>
            </a:r>
            <a:r>
              <a:rPr lang="pl-PL" sz="1100" b="0" strike="noStrike" spc="-1">
                <a:solidFill>
                  <a:srgbClr val="1268B3"/>
                </a:solidFill>
                <a:latin typeface="Calibri"/>
                <a:ea typeface="MS PGothic"/>
              </a:rPr>
              <a:t> ENTERPRISE OPPORTUNITIES IN POP CULTURE</a:t>
            </a:r>
            <a:endParaRPr lang="pl-PL" sz="1100" b="0" strike="noStrike" spc="-1">
              <a:latin typeface="Arial"/>
            </a:endParaRPr>
          </a:p>
        </p:txBody>
      </p:sp>
      <p:sp>
        <p:nvSpPr>
          <p:cNvPr id="417" name="PlaceHolder 5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Kliknij, aby edytować format tekstu tytułu</a:t>
            </a:r>
          </a:p>
        </p:txBody>
      </p:sp>
    </p:spTree>
    <p:extLst>
      <p:ext uri="{BB962C8B-B14F-4D97-AF65-F5344CB8AC3E}">
        <p14:creationId xmlns:p14="http://schemas.microsoft.com/office/powerpoint/2010/main" val="3433992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CustomShape 1"/>
          <p:cNvSpPr/>
          <p:nvPr/>
        </p:nvSpPr>
        <p:spPr>
          <a:xfrm>
            <a:off x="0" y="0"/>
            <a:ext cx="8375040" cy="6870960"/>
          </a:xfrm>
          <a:custGeom>
            <a:avLst/>
            <a:gdLst/>
            <a:ahLst/>
            <a:cxnLst/>
            <a:rect l="l" t="t" r="r" b="b"/>
            <a:pathLst>
              <a:path w="6782296" h="6871252">
                <a:moveTo>
                  <a:pt x="0" y="0"/>
                </a:moveTo>
                <a:lnTo>
                  <a:pt x="6782296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A2128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606240" y="2052720"/>
            <a:ext cx="5595480" cy="40608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FFFFFF"/>
                </a:solidFill>
                <a:latin typeface="Calibri"/>
              </a:rPr>
              <a:t>Body Text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7" name="Picture 18"/>
          <p:cNvPicPr/>
          <p:nvPr/>
        </p:nvPicPr>
        <p:blipFill>
          <a:blip r:embed="rId14"/>
          <a:stretch/>
        </p:blipFill>
        <p:spPr>
          <a:xfrm>
            <a:off x="-939240" y="-2471760"/>
            <a:ext cx="4590000" cy="4126680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 rot="256800">
            <a:off x="-140760" y="570600"/>
            <a:ext cx="5348520" cy="898200"/>
          </a:xfrm>
          <a:prstGeom prst="rect">
            <a:avLst/>
          </a:prstGeom>
          <a:solidFill>
            <a:srgbClr val="FDB614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" name="PlaceHolder 4"/>
          <p:cNvSpPr>
            <a:spLocks noGrp="1"/>
          </p:cNvSpPr>
          <p:nvPr>
            <p:ph type="body"/>
          </p:nvPr>
        </p:nvSpPr>
        <p:spPr>
          <a:xfrm rot="256800">
            <a:off x="592200" y="686880"/>
            <a:ext cx="3911760" cy="74268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US" sz="4400" b="0" strike="noStrike" spc="-1">
                <a:solidFill>
                  <a:srgbClr val="FFFFFF"/>
                </a:solidFill>
                <a:latin typeface="Calibri"/>
              </a:rPr>
              <a:t>TITLE</a:t>
            </a: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CustomShape 5"/>
          <p:cNvSpPr/>
          <p:nvPr/>
        </p:nvSpPr>
        <p:spPr>
          <a:xfrm>
            <a:off x="658440" y="6328800"/>
            <a:ext cx="11041560" cy="410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  <a:spcBef>
                <a:spcPts val="221"/>
              </a:spcBef>
            </a:pPr>
            <a:r>
              <a:rPr lang="pl-PL" sz="1100" b="1" strike="noStrike" spc="-1">
                <a:solidFill>
                  <a:srgbClr val="FFFFFF"/>
                </a:solidFill>
                <a:latin typeface="Calibri"/>
                <a:ea typeface="MS PGothic"/>
              </a:rPr>
              <a:t>EPIC |</a:t>
            </a:r>
            <a:r>
              <a:rPr lang="pl-PL" sz="1100" b="0" strike="noStrike" spc="-1">
                <a:solidFill>
                  <a:srgbClr val="FFFFFF"/>
                </a:solidFill>
                <a:latin typeface="Calibri"/>
                <a:ea typeface="MS PGothic"/>
              </a:rPr>
              <a:t> ENTERPRISE OPPORTUNITIES IN POP CULTURE</a:t>
            </a:r>
            <a:endParaRPr lang="pl-PL" sz="1100" b="0" strike="noStrike" spc="-1">
              <a:latin typeface="Arial"/>
            </a:endParaRPr>
          </a:p>
        </p:txBody>
      </p:sp>
      <p:sp>
        <p:nvSpPr>
          <p:cNvPr id="52" name="PlaceHolder 7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Kliknij, aby edytować format tekstu tytułu</a:t>
            </a:r>
          </a:p>
        </p:txBody>
      </p:sp>
    </p:spTree>
    <p:extLst>
      <p:ext uri="{BB962C8B-B14F-4D97-AF65-F5344CB8AC3E}">
        <p14:creationId xmlns:p14="http://schemas.microsoft.com/office/powerpoint/2010/main" val="4211676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www.epicopportunities.eu/pop-culture-recognised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16.png"/><Relationship Id="rId4" Type="http://schemas.openxmlformats.org/officeDocument/2006/relationships/hyperlink" Target="https://www.fandom.com/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16.png"/><Relationship Id="rId4" Type="http://schemas.openxmlformats.org/officeDocument/2006/relationships/hyperlink" Target="https://www.youtube.com/channel/UCvNjHd-QPHwdNZTMCrXI0Ww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7.xml"/><Relationship Id="rId5" Type="http://schemas.openxmlformats.org/officeDocument/2006/relationships/image" Target="../media/image22.png"/><Relationship Id="rId4" Type="http://schemas.openxmlformats.org/officeDocument/2006/relationships/hyperlink" Target="https://player.fm/featured/topics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hyperlink" Target="https://blogging.com/10x-content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7.xml"/><Relationship Id="rId6" Type="http://schemas.openxmlformats.org/officeDocument/2006/relationships/hyperlink" Target="https://www.youtube.com/watch?v=_DmZwaCPOvc" TargetMode="External"/><Relationship Id="rId5" Type="http://schemas.openxmlformats.org/officeDocument/2006/relationships/image" Target="../media/image22.png"/><Relationship Id="rId4" Type="http://schemas.openxmlformats.org/officeDocument/2006/relationships/hyperlink" Target="https://www.fandom.com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o4wo4WenQQ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9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e-Y9siRnDo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9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nnuLdnXHTc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9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www.vagabrothers.com/travel-tips/how-to-get-paid-to-travel-the-world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ave.video/blog/5-daring-rules-of-video-storytelling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8ttFXUgtMw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7.xml"/><Relationship Id="rId5" Type="http://schemas.openxmlformats.org/officeDocument/2006/relationships/image" Target="../media/image30.png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lockception.com/project?category=Marketplace" TargetMode="External"/><Relationship Id="rId3" Type="http://schemas.openxmlformats.org/officeDocument/2006/relationships/image" Target="../media/image31.png"/><Relationship Id="rId7" Type="http://schemas.openxmlformats.org/officeDocument/2006/relationships/hyperlink" Target="https://www.blockception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7.xml"/><Relationship Id="rId6" Type="http://schemas.openxmlformats.org/officeDocument/2006/relationships/hyperlink" Target="http://www.blackstaffgames.com/#work" TargetMode="External"/><Relationship Id="rId5" Type="http://schemas.openxmlformats.org/officeDocument/2006/relationships/image" Target="../media/image22.png"/><Relationship Id="rId4" Type="http://schemas.openxmlformats.org/officeDocument/2006/relationships/hyperlink" Target="https://www.thepixelmill.com/the-teams/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O8HdpTpSiHI" TargetMode="External"/><Relationship Id="rId3" Type="http://schemas.openxmlformats.org/officeDocument/2006/relationships/hyperlink" Target="https://www.youtube.com/watch?v=pRQ0qL760qc" TargetMode="External"/><Relationship Id="rId7" Type="http://schemas.openxmlformats.org/officeDocument/2006/relationships/hyperlink" Target="https://www.youtube.com/watch?v=ewgnXzSufTg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7.xml"/><Relationship Id="rId6" Type="http://schemas.openxmlformats.org/officeDocument/2006/relationships/hyperlink" Target="https://readyesports.com/how-to-start-a-professional-esports-team/" TargetMode="External"/><Relationship Id="rId5" Type="http://schemas.openxmlformats.org/officeDocument/2006/relationships/hyperlink" Target="https://fnatic.com/about/" TargetMode="External"/><Relationship Id="rId4" Type="http://schemas.openxmlformats.org/officeDocument/2006/relationships/hyperlink" Target="https://www.youtube.com/watch?v=UQDGS9Qvh8g" TargetMode="External"/><Relationship Id="rId9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7.xml"/><Relationship Id="rId5" Type="http://schemas.openxmlformats.org/officeDocument/2006/relationships/image" Target="../media/image22.png"/><Relationship Id="rId4" Type="http://schemas.openxmlformats.org/officeDocument/2006/relationships/hyperlink" Target="https://filtergrade.com/top-10-highest-paid-streamers-in-the-world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tch.tv/pokimane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7.xml"/><Relationship Id="rId5" Type="http://schemas.openxmlformats.org/officeDocument/2006/relationships/image" Target="../media/image25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0mLLZKtq-g0" TargetMode="External"/><Relationship Id="rId7" Type="http://schemas.openxmlformats.org/officeDocument/2006/relationships/hyperlink" Target="https://frosted.ie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7.xml"/><Relationship Id="rId6" Type="http://schemas.openxmlformats.org/officeDocument/2006/relationships/hyperlink" Target="https://www.entrepreneur.com/amphtml/309697" TargetMode="Externa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WorldCosplaySummit/" TargetMode="Externa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comicbookguysni.airposwebstore.com/" TargetMode="External"/><Relationship Id="rId7" Type="http://schemas.openxmlformats.org/officeDocument/2006/relationships/hyperlink" Target="https://www.youtube.com/watch?v=SXKcdt6COr8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7.xml"/><Relationship Id="rId6" Type="http://schemas.openxmlformats.org/officeDocument/2006/relationships/hyperlink" Target="https://www.highsnobiety.com/p/selling-sneakers-online-guide/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22.png"/><Relationship Id="rId5" Type="http://schemas.openxmlformats.org/officeDocument/2006/relationships/hyperlink" Target="https://komiksfestiwal.com/en/o-festiwalu/" TargetMode="External"/><Relationship Id="rId4" Type="http://schemas.openxmlformats.org/officeDocument/2006/relationships/hyperlink" Target="http://www.nicoladagostino.net/comics-in-poland-an-interview-with-adam-radon.html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7.xml"/><Relationship Id="rId6" Type="http://schemas.openxmlformats.org/officeDocument/2006/relationships/hyperlink" Target="https://www.patreon.com/michera" TargetMode="External"/><Relationship Id="rId5" Type="http://schemas.openxmlformats.org/officeDocument/2006/relationships/image" Target="../media/image22.png"/><Relationship Id="rId4" Type="http://schemas.openxmlformats.org/officeDocument/2006/relationships/hyperlink" Target="https://galaxypress.com/spotlight-on-artist-michael-michera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peoplecanfly.com/games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7.xml"/><Relationship Id="rId5" Type="http://schemas.openxmlformats.org/officeDocument/2006/relationships/image" Target="../media/image22.png"/><Relationship Id="rId4" Type="http://schemas.openxmlformats.org/officeDocument/2006/relationships/image" Target="../media/image4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M_mbkmlhhU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7.xml"/><Relationship Id="rId5" Type="http://schemas.openxmlformats.org/officeDocument/2006/relationships/image" Target="../media/image22.png"/><Relationship Id="rId4" Type="http://schemas.openxmlformats.org/officeDocument/2006/relationships/image" Target="../media/image42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25.png"/><Relationship Id="rId2" Type="http://schemas.openxmlformats.org/officeDocument/2006/relationships/hyperlink" Target="https://www.youtube.com/watch?v=6VZNs1Eyrh8" TargetMode="External"/><Relationship Id="rId1" Type="http://schemas.openxmlformats.org/officeDocument/2006/relationships/slideLayout" Target="../slideLayouts/slideLayout89.xml"/><Relationship Id="rId6" Type="http://schemas.openxmlformats.org/officeDocument/2006/relationships/hyperlink" Target="https://www.pinterest.cl/pin/125186064613580324/?send=true" TargetMode="Externa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www.businessnewsdaily.com/5813-creativity-in-entrepreneurship.html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4.svg"/><Relationship Id="rId4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nterest.cl/pin/125186064613580324/?send=true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1.xml"/><Relationship Id="rId5" Type="http://schemas.openxmlformats.org/officeDocument/2006/relationships/image" Target="../media/image22.png"/><Relationship Id="rId4" Type="http://schemas.openxmlformats.org/officeDocument/2006/relationships/image" Target="../media/image55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arwars.com/news/10-things-we-learned-from-star-wars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9.xml"/><Relationship Id="rId5" Type="http://schemas.openxmlformats.org/officeDocument/2006/relationships/image" Target="../media/image36.png"/><Relationship Id="rId4" Type="http://schemas.openxmlformats.org/officeDocument/2006/relationships/image" Target="../media/image5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hyperlink" Target="https://www.entrepreneur.com/article/332213" TargetMode="Externa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icopportunities.eu/" TargetMode="External"/><Relationship Id="rId2" Type="http://schemas.openxmlformats.org/officeDocument/2006/relationships/hyperlink" Target="https://www.facebook.com/EPICopportunties/" TargetMode="Externa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youtube.com/watch?v=u_3UYncNwz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eMnCzTrqwO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5688854" y="2019869"/>
            <a:ext cx="6413499" cy="4205723"/>
          </a:xfrm>
        </p:spPr>
        <p:txBody>
          <a:bodyPr/>
          <a:lstStyle/>
          <a:p>
            <a:pPr>
              <a:buClr>
                <a:schemeClr val="bg1"/>
              </a:buClr>
            </a:pPr>
            <a:endParaRPr lang="en-US" sz="4000" b="1" dirty="0"/>
          </a:p>
          <a:p>
            <a:pPr>
              <a:buClr>
                <a:schemeClr val="bg1"/>
              </a:buClr>
            </a:pPr>
            <a:r>
              <a:rPr lang="pl-PL" sz="4000" b="1" dirty="0"/>
              <a:t>Czym jest pop kultura </a:t>
            </a:r>
            <a:r>
              <a:rPr lang="en-US" sz="4000" b="1" dirty="0"/>
              <a:t>– </a:t>
            </a:r>
            <a:r>
              <a:rPr lang="pl-PL" sz="4000" b="1" dirty="0"/>
              <a:t>szanse dla przedsiębiorczości młodych.</a:t>
            </a:r>
            <a:endParaRPr lang="en-US" sz="4000" dirty="0"/>
          </a:p>
        </p:txBody>
      </p:sp>
      <p:pic>
        <p:nvPicPr>
          <p:cNvPr id="20" name="Picture Placeholder 19" descr="A close up of a toy&#10;&#10;Description automatically generated">
            <a:extLst>
              <a:ext uri="{FF2B5EF4-FFF2-40B4-BE49-F238E27FC236}">
                <a16:creationId xmlns:a16="http://schemas.microsoft.com/office/drawing/2014/main" id="{815751EB-E501-4B30-A506-67540D60DF9B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l="13797" r="13797"/>
          <a:stretch>
            <a:fillRect/>
          </a:stretch>
        </p:blipFill>
        <p:spPr/>
      </p:pic>
      <p:sp>
        <p:nvSpPr>
          <p:cNvPr id="7" name="TextShape 2"/>
          <p:cNvSpPr txBox="1"/>
          <p:nvPr/>
        </p:nvSpPr>
        <p:spPr>
          <a:xfrm rot="21367200">
            <a:off x="7216920" y="932760"/>
            <a:ext cx="5326560" cy="7426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400" b="1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Moduł</a:t>
            </a:r>
            <a:r>
              <a:rPr kumimoji="0" lang="en-US" sz="4400" b="1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</a:t>
            </a:r>
            <a:endParaRPr kumimoji="0" lang="en-US" sz="4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344520" y="305190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What is Pop Culture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7733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8044019-AD3C-4619-BD34-2F499F7614C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387218" y="1851660"/>
            <a:ext cx="5595682" cy="4061001"/>
          </a:xfrm>
        </p:spPr>
        <p:txBody>
          <a:bodyPr/>
          <a:lstStyle/>
          <a:p>
            <a:endParaRPr lang="pl-PL" dirty="0"/>
          </a:p>
          <a:p>
            <a:pPr algn="r"/>
            <a:r>
              <a:rPr lang="pl-PL" dirty="0"/>
              <a:t>Na kulturę pop silnie oddziałują media masowe, które wywołają nagłe zmiany, zwłaszcza w świecie mocno opartym na technologii, w którym kultury mogą się rozwinąć i zostać rozpowszechnione na całym świecie poprzez Internet.</a:t>
            </a:r>
          </a:p>
          <a:p>
            <a:pPr algn="r"/>
            <a:r>
              <a:rPr lang="pl-PL" dirty="0"/>
              <a:t>Przykładem jest wzrost popularności Tik Tok i nowe możliwości i sposobności dla wykonawców na całym świecie.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67F4DB5-9B04-480C-83AD-8549510BEB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1367454">
            <a:off x="7114867" y="1003501"/>
            <a:ext cx="4692047" cy="701077"/>
          </a:xfrm>
        </p:spPr>
        <p:txBody>
          <a:bodyPr>
            <a:normAutofit fontScale="77500" lnSpcReduction="20000"/>
          </a:bodyPr>
          <a:lstStyle/>
          <a:p>
            <a:r>
              <a:rPr lang="pl-PL" dirty="0"/>
              <a:t>Pop Kultura i Technologie</a:t>
            </a:r>
            <a:endParaRPr lang="en-GB" dirty="0"/>
          </a:p>
        </p:txBody>
      </p:sp>
      <p:pic>
        <p:nvPicPr>
          <p:cNvPr id="6" name="Picture Placeholder 5" descr="A picture containing person, cellphone, man, phone&#10;&#10;Description automatically generated">
            <a:extLst>
              <a:ext uri="{FF2B5EF4-FFF2-40B4-BE49-F238E27FC236}">
                <a16:creationId xmlns:a16="http://schemas.microsoft.com/office/drawing/2014/main" id="{DA986ACC-4540-4132-B61F-6AB27735B852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3"/>
          <a:srcRect l="14999" r="14999"/>
          <a:stretch/>
        </p:blipFill>
        <p:spPr/>
      </p:pic>
    </p:spTree>
    <p:extLst>
      <p:ext uri="{BB962C8B-B14F-4D97-AF65-F5344CB8AC3E}">
        <p14:creationId xmlns:p14="http://schemas.microsoft.com/office/powerpoint/2010/main" val="1174797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F2171BBA-6CD0-8E44-AAB7-D4076B51BF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024" y="2237140"/>
            <a:ext cx="5249301" cy="3415990"/>
          </a:xfrm>
          <a:prstGeom prst="rect">
            <a:avLst/>
          </a:prstGeom>
        </p:spPr>
      </p:pic>
      <p:sp>
        <p:nvSpPr>
          <p:cNvPr id="555" name="TextShape 2"/>
          <p:cNvSpPr txBox="1"/>
          <p:nvPr/>
        </p:nvSpPr>
        <p:spPr>
          <a:xfrm rot="286200">
            <a:off x="190440" y="2176560"/>
            <a:ext cx="4740840" cy="73476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Pop culture communities</a:t>
            </a:r>
            <a:endParaRPr kumimoji="0" lang="en-US" sz="36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BB80663-60D8-6F49-B4B4-5609B44DB38C}"/>
              </a:ext>
            </a:extLst>
          </p:cNvPr>
          <p:cNvSpPr txBox="1">
            <a:spLocks/>
          </p:cNvSpPr>
          <p:nvPr/>
        </p:nvSpPr>
        <p:spPr>
          <a:xfrm>
            <a:off x="703619" y="1915233"/>
            <a:ext cx="4785522" cy="467957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3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Na różnych platformach społecznościowych tworzą się grupy skupione wokół tematów takich jak: popularna muzyka, obecna moda, kultowe filmy czy </a:t>
            </a:r>
            <a:r>
              <a:rPr lang="en-US" sz="23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box set</a:t>
            </a:r>
            <a:r>
              <a:rPr lang="pl-PL" sz="23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y.</a:t>
            </a:r>
            <a:endParaRPr lang="en-GB" sz="2300" dirty="0">
              <a:latin typeface="Calibri" panose="020F0502020204030204" pitchFamily="34" charset="0"/>
              <a:ea typeface="+mn-lt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300" dirty="0">
              <a:latin typeface="Calibri" panose="020F0502020204030204" pitchFamily="34" charset="0"/>
              <a:ea typeface="+mn-lt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pl-PL" sz="23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Te społeczności wchłaniają i kupują wszystko, co tworzą przedstawiciele kultury masowej. W wyniku tego </a:t>
            </a:r>
            <a:br>
              <a:rPr lang="pl-PL" sz="23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</a:br>
            <a:r>
              <a:rPr lang="pl-PL" sz="23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w marketingu wykuło się nowe podejście do tych grup, które traktuje te grupy jako współtwórców </a:t>
            </a:r>
            <a:br>
              <a:rPr lang="pl-PL" sz="23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</a:br>
            <a:r>
              <a:rPr lang="pl-PL" sz="23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na równi z przedsiębiorcami.</a:t>
            </a:r>
            <a:endParaRPr lang="en-US" sz="2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3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DA480082-AB55-4E49-A156-75CB6195542F}"/>
              </a:ext>
            </a:extLst>
          </p:cNvPr>
          <p:cNvSpPr txBox="1">
            <a:spLocks/>
          </p:cNvSpPr>
          <p:nvPr/>
        </p:nvSpPr>
        <p:spPr>
          <a:xfrm rot="285998">
            <a:off x="315013" y="724130"/>
            <a:ext cx="5664057" cy="716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40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Społeczności wokół pop kultury</a:t>
            </a:r>
            <a:endParaRPr kumimoji="0" lang="en-US" sz="340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pic>
        <p:nvPicPr>
          <p:cNvPr id="12" name="Picture 11">
            <a:hlinkClick r:id="rId4"/>
            <a:extLst>
              <a:ext uri="{FF2B5EF4-FFF2-40B4-BE49-F238E27FC236}">
                <a16:creationId xmlns:a16="http://schemas.microsoft.com/office/drawing/2014/main" id="{141AF1C3-5001-9B4E-8AE9-3ED14276207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9307" b="5574"/>
          <a:stretch/>
        </p:blipFill>
        <p:spPr>
          <a:xfrm>
            <a:off x="5001184" y="1903523"/>
            <a:ext cx="7190816" cy="43732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DE6D7F3-58FE-5248-B39E-93C8010A7D4B}"/>
              </a:ext>
            </a:extLst>
          </p:cNvPr>
          <p:cNvSpPr/>
          <p:nvPr/>
        </p:nvSpPr>
        <p:spPr>
          <a:xfrm>
            <a:off x="7488065" y="6092147"/>
            <a:ext cx="2698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1268B3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https://</a:t>
            </a: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1268B3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www.fandom.com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srgbClr val="1268B3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grpSp>
        <p:nvGrpSpPr>
          <p:cNvPr id="16" name="Google Shape;664;p39">
            <a:extLst>
              <a:ext uri="{FF2B5EF4-FFF2-40B4-BE49-F238E27FC236}">
                <a16:creationId xmlns:a16="http://schemas.microsoft.com/office/drawing/2014/main" id="{D5B4BB2D-AF91-3F4A-9508-11FA6FBBB59A}"/>
              </a:ext>
            </a:extLst>
          </p:cNvPr>
          <p:cNvGrpSpPr/>
          <p:nvPr/>
        </p:nvGrpSpPr>
        <p:grpSpPr>
          <a:xfrm>
            <a:off x="7081159" y="6094395"/>
            <a:ext cx="393060" cy="393060"/>
            <a:chOff x="5941025" y="3634400"/>
            <a:chExt cx="467650" cy="467650"/>
          </a:xfrm>
        </p:grpSpPr>
        <p:sp>
          <p:nvSpPr>
            <p:cNvPr id="17" name="Google Shape;665;p39">
              <a:extLst>
                <a:ext uri="{FF2B5EF4-FFF2-40B4-BE49-F238E27FC236}">
                  <a16:creationId xmlns:a16="http://schemas.microsoft.com/office/drawing/2014/main" id="{C0C4AAB8-8127-8C41-8B36-51CC6982DCE8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8" name="Google Shape;666;p39">
              <a:extLst>
                <a:ext uri="{FF2B5EF4-FFF2-40B4-BE49-F238E27FC236}">
                  <a16:creationId xmlns:a16="http://schemas.microsoft.com/office/drawing/2014/main" id="{C6CA12D0-4E2C-7844-98DF-B4A943682FBD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9" name="Google Shape;667;p39">
              <a:extLst>
                <a:ext uri="{FF2B5EF4-FFF2-40B4-BE49-F238E27FC236}">
                  <a16:creationId xmlns:a16="http://schemas.microsoft.com/office/drawing/2014/main" id="{FD993C5D-45EA-EA4E-AC65-AC0D69CB84AC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0" name="Google Shape;668;p39">
              <a:extLst>
                <a:ext uri="{FF2B5EF4-FFF2-40B4-BE49-F238E27FC236}">
                  <a16:creationId xmlns:a16="http://schemas.microsoft.com/office/drawing/2014/main" id="{A20B07D8-3B04-8440-A2C1-99B2D73FDBB9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1" name="Google Shape;669;p39">
              <a:extLst>
                <a:ext uri="{FF2B5EF4-FFF2-40B4-BE49-F238E27FC236}">
                  <a16:creationId xmlns:a16="http://schemas.microsoft.com/office/drawing/2014/main" id="{46A625E9-1070-E441-B9B3-94270B3CF83C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2" name="Google Shape;670;p39">
              <a:extLst>
                <a:ext uri="{FF2B5EF4-FFF2-40B4-BE49-F238E27FC236}">
                  <a16:creationId xmlns:a16="http://schemas.microsoft.com/office/drawing/2014/main" id="{BA4201AA-27C6-2843-987C-4482E0D2EE4B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8931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1028CC-A1F7-4433-8DF6-50E3D8817F2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84670" y="2196522"/>
            <a:ext cx="5297674" cy="406100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l-PL" sz="2800" dirty="0">
                <a:ea typeface="+mn-lt"/>
                <a:cs typeface="+mn-lt"/>
              </a:rPr>
              <a:t>Przedsiębiorczość w pop kulturze to korzystanie z każdej okazji do rozwinięcia pomysłu biznesowego, czy jego potencjału.</a:t>
            </a:r>
            <a:endParaRPr lang="en-US" sz="2800" dirty="0">
              <a:cs typeface="Calibri"/>
            </a:endParaRPr>
          </a:p>
          <a:p>
            <a:r>
              <a:rPr lang="pl-PL" sz="2800" dirty="0">
                <a:ea typeface="+mn-lt"/>
                <a:cs typeface="+mn-lt"/>
              </a:rPr>
              <a:t>Tego rodzaju biznes może tworzyć </a:t>
            </a:r>
            <a:br>
              <a:rPr lang="pl-PL" sz="2800" dirty="0">
                <a:ea typeface="+mn-lt"/>
                <a:cs typeface="+mn-lt"/>
              </a:rPr>
            </a:br>
            <a:r>
              <a:rPr lang="pl-PL" sz="2800" dirty="0">
                <a:ea typeface="+mn-lt"/>
                <a:cs typeface="+mn-lt"/>
              </a:rPr>
              <a:t>i sprzedawać usługi, takie jak blog czy wideo blog, lub produkty, takie jak gry, koszulki czy komiksy.</a:t>
            </a:r>
            <a:endParaRPr lang="en-US" sz="2800" dirty="0">
              <a:cs typeface="Calibri"/>
            </a:endParaRPr>
          </a:p>
          <a:p>
            <a:endParaRPr lang="en-US" dirty="0">
              <a:cs typeface="Calibri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9A2066-A626-43FA-B548-213F9301F0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488290" y="736204"/>
            <a:ext cx="4354403" cy="710101"/>
          </a:xfrm>
        </p:spPr>
        <p:txBody>
          <a:bodyPr>
            <a:normAutofit/>
          </a:bodyPr>
          <a:lstStyle/>
          <a:p>
            <a:r>
              <a:rPr lang="pl-PL" sz="3600" dirty="0"/>
              <a:t>Szanse w Pop Kulturze</a:t>
            </a:r>
            <a:endParaRPr lang="en-US" sz="3600" dirty="0"/>
          </a:p>
        </p:txBody>
      </p:sp>
      <p:pic>
        <p:nvPicPr>
          <p:cNvPr id="5" name="Picture 5" descr="A picture containing person, table, man, filled&#10;&#10;Description generated with very high confidence">
            <a:extLst>
              <a:ext uri="{FF2B5EF4-FFF2-40B4-BE49-F238E27FC236}">
                <a16:creationId xmlns:a16="http://schemas.microsoft.com/office/drawing/2014/main" id="{AE84800B-435B-42EE-BAAF-29D4F659C56C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2"/>
          <a:srcRect l="18940" r="18940"/>
          <a:stretch/>
        </p:blipFill>
        <p:spPr/>
      </p:pic>
    </p:spTree>
    <p:extLst>
      <p:ext uri="{BB962C8B-B14F-4D97-AF65-F5344CB8AC3E}">
        <p14:creationId xmlns:p14="http://schemas.microsoft.com/office/powerpoint/2010/main" val="24979526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941A148-9786-42DF-8F4B-B5054AE7B90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27512" y="1875767"/>
            <a:ext cx="4853939" cy="406100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l-PL" dirty="0">
                <a:ea typeface="+mn-lt"/>
                <a:cs typeface="+mn-lt"/>
              </a:rPr>
              <a:t>Niektóre z kluczowych trendów dla przedsiębiorczości, jakie udało nam się zidentyfikować w pop kulturze</a:t>
            </a:r>
            <a:r>
              <a:rPr lang="en-US" dirty="0">
                <a:ea typeface="+mn-lt"/>
                <a:cs typeface="+mn-lt"/>
              </a:rPr>
              <a:t>:</a:t>
            </a:r>
            <a:endParaRPr lang="en-US" dirty="0">
              <a:cs typeface="Calibri"/>
            </a:endParaRPr>
          </a:p>
          <a:p>
            <a:pPr marL="457200" indent="-457200">
              <a:buChar char="•"/>
            </a:pPr>
            <a:r>
              <a:rPr lang="pl-PL" dirty="0">
                <a:ea typeface="+mn-lt"/>
                <a:cs typeface="+mn-lt"/>
              </a:rPr>
              <a:t>Media cyfrowe.</a:t>
            </a:r>
            <a:endParaRPr lang="en-US" dirty="0">
              <a:cs typeface="Calibri"/>
            </a:endParaRPr>
          </a:p>
          <a:p>
            <a:pPr marL="457200" indent="-457200">
              <a:buChar char="•"/>
            </a:pPr>
            <a:r>
              <a:rPr lang="pl-PL" dirty="0">
                <a:ea typeface="+mn-lt"/>
                <a:cs typeface="+mn-lt"/>
              </a:rPr>
              <a:t>Przemysł gier i e-sporty.</a:t>
            </a:r>
            <a:endParaRPr lang="en-US" dirty="0">
              <a:cs typeface="Calibri"/>
            </a:endParaRPr>
          </a:p>
          <a:p>
            <a:pPr marL="457200" indent="-457200">
              <a:buChar char="•"/>
            </a:pPr>
            <a:r>
              <a:rPr lang="pl-PL" dirty="0">
                <a:ea typeface="+mn-lt"/>
                <a:cs typeface="+mn-lt"/>
              </a:rPr>
              <a:t>Sztuka i przedmioty kolekcjonerskie.</a:t>
            </a:r>
            <a:endParaRPr lang="en-US" dirty="0">
              <a:cs typeface="Calibri"/>
            </a:endParaRPr>
          </a:p>
          <a:p>
            <a:pPr marL="457200" indent="-457200">
              <a:buChar char="•"/>
            </a:pPr>
            <a:r>
              <a:rPr lang="pl-PL" dirty="0">
                <a:ea typeface="+mn-lt"/>
                <a:cs typeface="+mn-lt"/>
              </a:rPr>
              <a:t>Muzyka i taniec.</a:t>
            </a:r>
            <a:endParaRPr lang="en-US" dirty="0">
              <a:cs typeface="Calibri"/>
            </a:endParaRPr>
          </a:p>
          <a:p>
            <a:pPr marL="457200" indent="-457200">
              <a:buChar char="•"/>
            </a:pPr>
            <a:r>
              <a:rPr lang="pl-PL" dirty="0">
                <a:ea typeface="+mn-lt"/>
                <a:cs typeface="+mn-lt"/>
              </a:rPr>
              <a:t>Turystyka związana z pop </a:t>
            </a:r>
            <a:br>
              <a:rPr lang="pl-PL" dirty="0">
                <a:ea typeface="+mn-lt"/>
                <a:cs typeface="+mn-lt"/>
              </a:rPr>
            </a:br>
            <a:r>
              <a:rPr lang="pl-PL" dirty="0">
                <a:ea typeface="+mn-lt"/>
                <a:cs typeface="+mn-lt"/>
              </a:rPr>
              <a:t>kulturą.</a:t>
            </a:r>
            <a:endParaRPr lang="en-US" dirty="0">
              <a:cs typeface="Calibri"/>
            </a:endParaRPr>
          </a:p>
          <a:p>
            <a:endParaRPr lang="en-US" sz="2700" dirty="0">
              <a:cs typeface="Calibri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50CE9A-2BFE-4A2D-A950-D9F7C1758F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pl-PL" dirty="0">
                <a:cs typeface="Calibri"/>
              </a:rPr>
              <a:t>Kluczowe Trendy</a:t>
            </a:r>
            <a:endParaRPr lang="en-US" dirty="0"/>
          </a:p>
        </p:txBody>
      </p:sp>
      <p:pic>
        <p:nvPicPr>
          <p:cNvPr id="6" name="Picture 6" descr="A crowd of people on a stage&#10;&#10;Description generated with very high confidence">
            <a:extLst>
              <a:ext uri="{FF2B5EF4-FFF2-40B4-BE49-F238E27FC236}">
                <a16:creationId xmlns:a16="http://schemas.microsoft.com/office/drawing/2014/main" id="{5057582F-1D3C-4BB0-B09E-19F76B4F276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2"/>
          <a:srcRect l="9867" r="9867"/>
          <a:stretch/>
        </p:blipFill>
        <p:spPr>
          <a:xfrm>
            <a:off x="4767943" y="-270208"/>
            <a:ext cx="8255417" cy="7132793"/>
          </a:xfrm>
        </p:spPr>
      </p:pic>
    </p:spTree>
    <p:extLst>
      <p:ext uri="{BB962C8B-B14F-4D97-AF65-F5344CB8AC3E}">
        <p14:creationId xmlns:p14="http://schemas.microsoft.com/office/powerpoint/2010/main" val="791403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3"/>
          </p:nvPr>
        </p:nvSpPr>
        <p:spPr>
          <a:xfrm>
            <a:off x="6531429" y="2256735"/>
            <a:ext cx="5535384" cy="4061001"/>
          </a:xfrm>
        </p:spPr>
        <p:txBody>
          <a:bodyPr/>
          <a:lstStyle/>
          <a:p>
            <a:pPr algn="r"/>
            <a:r>
              <a:rPr lang="pl-PL" sz="2200" dirty="0">
                <a:ea typeface="+mn-lt"/>
                <a:cs typeface="+mn-lt"/>
              </a:rPr>
              <a:t>Internet tworzy platformę dla szerokiej gamy usług kreatywnych, od zajmowania się zawartością stron internetowych, prezentacji, promocji, tworzenia zawartości, aż po bardziej techniczne umiejętności, takie jak kodowanie.</a:t>
            </a:r>
            <a:endParaRPr lang="en-US" sz="2200" dirty="0">
              <a:cs typeface="Calibri"/>
            </a:endParaRPr>
          </a:p>
          <a:p>
            <a:pPr algn="r"/>
            <a:r>
              <a:rPr lang="pl-PL" sz="2200" dirty="0">
                <a:ea typeface="+mn-lt"/>
                <a:cs typeface="+mn-lt"/>
              </a:rPr>
              <a:t>Blogowanie to tylko jedna z okazji do przedsiębiorczości dla młodych ludzi. Osoby prowadzące kanał YouTube, bądź aktywne </a:t>
            </a:r>
            <a:br>
              <a:rPr lang="pl-PL" sz="2200" dirty="0">
                <a:ea typeface="+mn-lt"/>
                <a:cs typeface="+mn-lt"/>
              </a:rPr>
            </a:br>
            <a:r>
              <a:rPr lang="pl-PL" sz="2200" dirty="0">
                <a:ea typeface="+mn-lt"/>
                <a:cs typeface="+mn-lt"/>
              </a:rPr>
              <a:t>w mediach społecznościowych zajmujących się konkretnymi tematami, w sposób naturalny poszerzają horyzonty i nabywają nowe umiejętności.</a:t>
            </a:r>
            <a:endParaRPr lang="en-US" sz="2200" dirty="0"/>
          </a:p>
          <a:p>
            <a:pPr algn="r"/>
            <a:endParaRPr lang="en-GB" sz="23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 rot="21367454">
            <a:off x="7353648" y="935067"/>
            <a:ext cx="3912108" cy="743199"/>
          </a:xfrm>
        </p:spPr>
        <p:txBody>
          <a:bodyPr>
            <a:normAutofit/>
          </a:bodyPr>
          <a:lstStyle/>
          <a:p>
            <a:r>
              <a:rPr lang="pl-PL" sz="4200" dirty="0"/>
              <a:t>Media Cyfrowe</a:t>
            </a:r>
            <a:endParaRPr lang="en-GB" sz="4200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9" r="24979"/>
          <a:stretch/>
        </p:blipFill>
        <p:spPr>
          <a:xfrm flipH="1">
            <a:off x="-26281" y="-21191"/>
            <a:ext cx="6413499" cy="6879191"/>
          </a:xfrm>
        </p:spPr>
      </p:pic>
    </p:spTree>
    <p:extLst>
      <p:ext uri="{BB962C8B-B14F-4D97-AF65-F5344CB8AC3E}">
        <p14:creationId xmlns:p14="http://schemas.microsoft.com/office/powerpoint/2010/main" val="20603220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1">
            <a:extLst>
              <a:ext uri="{FF2B5EF4-FFF2-40B4-BE49-F238E27FC236}">
                <a16:creationId xmlns:a16="http://schemas.microsoft.com/office/drawing/2014/main" id="{631CB6E2-2FF2-F34C-958D-EAA834FBE884}"/>
              </a:ext>
            </a:extLst>
          </p:cNvPr>
          <p:cNvSpPr/>
          <p:nvPr/>
        </p:nvSpPr>
        <p:spPr>
          <a:xfrm>
            <a:off x="5731328" y="0"/>
            <a:ext cx="4310741" cy="6870960"/>
          </a:xfrm>
          <a:custGeom>
            <a:avLst/>
            <a:gdLst/>
            <a:ahLst/>
            <a:cxnLst/>
            <a:rect l="l" t="t" r="r" b="b"/>
            <a:pathLst>
              <a:path w="6782296" h="6871252">
                <a:moveTo>
                  <a:pt x="0" y="0"/>
                </a:moveTo>
                <a:lnTo>
                  <a:pt x="6782296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66" name="TextShape 1"/>
          <p:cNvSpPr txBox="1"/>
          <p:nvPr/>
        </p:nvSpPr>
        <p:spPr>
          <a:xfrm>
            <a:off x="366923" y="1686626"/>
            <a:ext cx="6604200" cy="406080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Nie trzeba być celebrytą, żeby zostać </a:t>
            </a:r>
            <a:r>
              <a:rPr lang="pl-PL" sz="2400" dirty="0" err="1">
                <a:solidFill>
                  <a:schemeClr val="bg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blogerem</a:t>
            </a:r>
            <a: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/video </a:t>
            </a:r>
            <a:r>
              <a:rPr lang="pl-PL" sz="2400" dirty="0" err="1">
                <a:solidFill>
                  <a:schemeClr val="bg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blogerem</a:t>
            </a:r>
            <a: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. Bloger dzieli się swoją pasją i swoją historią w celu przyciągnięcia publiczności.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Blogerzy tworzą spersonalizowaną usługę, która może przynosić zysk. Tak jak tradycyjny biznes.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Blogerzy tworzą i zarządzają strumieniem komentarzy i ocen, jest to ważna umiejętność </a:t>
            </a:r>
            <a:b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</a:br>
            <a: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w biznesie.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Blogerzy tworzą własne materiały. Tworzą markę </a:t>
            </a:r>
            <a:b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</a:br>
            <a: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i budują bazę klientów przez reklamowanie tej marki.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67" name="TextShape 2"/>
          <p:cNvSpPr txBox="1"/>
          <p:nvPr/>
        </p:nvSpPr>
        <p:spPr>
          <a:xfrm rot="256800">
            <a:off x="548552" y="760216"/>
            <a:ext cx="4724640" cy="8899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Spotlight on Blogging</a:t>
            </a:r>
            <a:endParaRPr kumimoji="0" lang="en-US" sz="360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pic>
        <p:nvPicPr>
          <p:cNvPr id="568" name="Picture 5" descr="A picture containing person, man, holding, young&#10;&#10;Description generated with very high confidence"/>
          <p:cNvPicPr/>
          <p:nvPr/>
        </p:nvPicPr>
        <p:blipFill rotWithShape="1">
          <a:blip r:embed="rId2"/>
          <a:srcRect l="-5944" t="8964" r="-14286" b="5061"/>
          <a:stretch/>
        </p:blipFill>
        <p:spPr>
          <a:xfrm flipH="1">
            <a:off x="5712595" y="288219"/>
            <a:ext cx="6413040" cy="6878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4375009B-B5C1-1D41-A722-90739AE368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2230834"/>
            <a:ext cx="5076607" cy="3320879"/>
          </a:xfrm>
          <a:prstGeom prst="rect">
            <a:avLst/>
          </a:prstGeom>
        </p:spPr>
      </p:pic>
      <p:pic>
        <p:nvPicPr>
          <p:cNvPr id="12" name="Picture 11">
            <a:hlinkClick r:id="rId4"/>
            <a:extLst>
              <a:ext uri="{FF2B5EF4-FFF2-40B4-BE49-F238E27FC236}">
                <a16:creationId xmlns:a16="http://schemas.microsoft.com/office/drawing/2014/main" id="{141AF1C3-5001-9B4E-8AE9-3ED14276207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9307" b="5574"/>
          <a:stretch/>
        </p:blipFill>
        <p:spPr>
          <a:xfrm>
            <a:off x="5001184" y="1903523"/>
            <a:ext cx="7190816" cy="4373290"/>
          </a:xfrm>
          <a:prstGeom prst="rect">
            <a:avLst/>
          </a:prstGeom>
        </p:spPr>
      </p:pic>
      <p:sp>
        <p:nvSpPr>
          <p:cNvPr id="555" name="TextShape 2"/>
          <p:cNvSpPr txBox="1"/>
          <p:nvPr/>
        </p:nvSpPr>
        <p:spPr>
          <a:xfrm rot="286200">
            <a:off x="190440" y="2176560"/>
            <a:ext cx="4740840" cy="73476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Pop culture communities</a:t>
            </a:r>
            <a:endParaRPr kumimoji="0" lang="en-US" sz="36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BB80663-60D8-6F49-B4B4-5609B44DB38C}"/>
              </a:ext>
            </a:extLst>
          </p:cNvPr>
          <p:cNvSpPr txBox="1">
            <a:spLocks/>
          </p:cNvSpPr>
          <p:nvPr/>
        </p:nvSpPr>
        <p:spPr>
          <a:xfrm>
            <a:off x="703618" y="1915233"/>
            <a:ext cx="5226841" cy="467957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pl-PL" sz="2200" dirty="0">
                <a:latin typeface="Calibri"/>
                <a:ea typeface="Segoe UI"/>
                <a:cs typeface="Segoe UI"/>
              </a:rPr>
              <a:t>Blogerzy/wideo blogerzy budują swoją rozpoznawalność poprzez reklamę, zdobywanie subskrypcji, czy tworzenie produktów, takich jak ebooki.</a:t>
            </a:r>
            <a:endParaRPr lang="en-US" sz="2200" dirty="0">
              <a:latin typeface="Calibri"/>
              <a:ea typeface="Segoe UI"/>
              <a:cs typeface="Segoe UI"/>
            </a:endParaRPr>
          </a:p>
          <a:p>
            <a:pPr marL="0" indent="0" rtl="0">
              <a:buNone/>
            </a:pPr>
            <a:r>
              <a:rPr lang="pl-PL" sz="2200" dirty="0">
                <a:latin typeface="Calibri"/>
                <a:ea typeface="Segoe UI"/>
                <a:cs typeface="Segoe UI"/>
              </a:rPr>
              <a:t>Dzięki kontaktom z odbiorcami prowadzą ciągłe badania rynku.</a:t>
            </a:r>
            <a:r>
              <a:rPr lang="en-US" sz="2200" dirty="0">
                <a:latin typeface="Calibri"/>
                <a:ea typeface="Segoe UI"/>
                <a:cs typeface="Segoe UI"/>
              </a:rPr>
              <a:t>​</a:t>
            </a:r>
          </a:p>
          <a:p>
            <a:pPr marL="0" indent="0" rtl="0">
              <a:buNone/>
            </a:pPr>
            <a:r>
              <a:rPr lang="pl-PL" sz="2200" dirty="0">
                <a:latin typeface="Calibri"/>
                <a:ea typeface="Segoe UI"/>
                <a:cs typeface="Segoe UI"/>
              </a:rPr>
              <a:t>Poza zdolnościami biznesowymi, mają oni również możliwość krzewienia kultury, poprzez promocję ważnych idei</a:t>
            </a:r>
            <a:br>
              <a:rPr lang="pl-PL" sz="2200" dirty="0">
                <a:latin typeface="Calibri"/>
                <a:ea typeface="Segoe UI"/>
                <a:cs typeface="Segoe UI"/>
              </a:rPr>
            </a:br>
            <a:r>
              <a:rPr lang="pl-PL" sz="2200" dirty="0">
                <a:latin typeface="Calibri"/>
                <a:ea typeface="Segoe UI"/>
                <a:cs typeface="Segoe UI"/>
              </a:rPr>
              <a:t>i kształtowanie postaw, tak jak robi to m.in. Greta </a:t>
            </a:r>
            <a:r>
              <a:rPr lang="pl-PL" sz="2200" dirty="0" err="1">
                <a:latin typeface="Calibri"/>
                <a:ea typeface="Segoe UI"/>
                <a:cs typeface="Segoe UI"/>
              </a:rPr>
              <a:t>Thunberg</a:t>
            </a:r>
            <a:r>
              <a:rPr lang="pl-PL" sz="2200" dirty="0">
                <a:latin typeface="Calibri"/>
                <a:ea typeface="Segoe UI"/>
                <a:cs typeface="Segoe UI"/>
              </a:rPr>
              <a:t> czy inni młodzi aktywiści </a:t>
            </a:r>
            <a:br>
              <a:rPr lang="pl-PL" sz="2200" dirty="0">
                <a:latin typeface="Calibri"/>
                <a:ea typeface="Segoe UI"/>
                <a:cs typeface="Segoe UI"/>
              </a:rPr>
            </a:br>
            <a:r>
              <a:rPr lang="pl-PL" sz="2200" dirty="0">
                <a:latin typeface="Calibri"/>
                <a:ea typeface="Segoe UI"/>
                <a:cs typeface="Segoe UI"/>
              </a:rPr>
              <a:t>w sprawach klimatu.</a:t>
            </a:r>
            <a:endParaRPr lang="en-US" sz="2200" dirty="0">
              <a:latin typeface="Calibri"/>
              <a:ea typeface="Segoe UI"/>
              <a:cs typeface="Segoe UI"/>
            </a:endParaRPr>
          </a:p>
          <a:p>
            <a:pPr marL="0" indent="0" rtl="0">
              <a:buNone/>
            </a:pPr>
            <a:r>
              <a:rPr lang="en-US" sz="2200" dirty="0">
                <a:latin typeface="Calibri"/>
                <a:ea typeface="Segoe UI"/>
                <a:cs typeface="Segoe UI"/>
              </a:rPr>
              <a:t>​</a:t>
            </a:r>
            <a:endParaRPr lang="en-US" sz="2200" dirty="0"/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DA480082-AB55-4E49-A156-75CB6195542F}"/>
              </a:ext>
            </a:extLst>
          </p:cNvPr>
          <p:cNvSpPr txBox="1">
            <a:spLocks/>
          </p:cNvSpPr>
          <p:nvPr/>
        </p:nvSpPr>
        <p:spPr>
          <a:xfrm rot="285998">
            <a:off x="617556" y="811967"/>
            <a:ext cx="5664057" cy="716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Biznes Tworzenia Blogów</a:t>
            </a:r>
            <a:endParaRPr kumimoji="0" lang="en-US" sz="36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DE6D7F3-58FE-5248-B39E-93C8010A7D4B}"/>
              </a:ext>
            </a:extLst>
          </p:cNvPr>
          <p:cNvSpPr/>
          <p:nvPr/>
        </p:nvSpPr>
        <p:spPr>
          <a:xfrm>
            <a:off x="6066115" y="6134634"/>
            <a:ext cx="55833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1268B3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https://</a:t>
            </a:r>
            <a:r>
              <a:rPr kumimoji="0" lang="en-US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1268B3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www.youtube.com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1268B3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/channel/UCvNjHd-QPHwdNZTMCrXI0Ww</a:t>
            </a:r>
          </a:p>
        </p:txBody>
      </p:sp>
      <p:grpSp>
        <p:nvGrpSpPr>
          <p:cNvPr id="16" name="Google Shape;664;p39">
            <a:extLst>
              <a:ext uri="{FF2B5EF4-FFF2-40B4-BE49-F238E27FC236}">
                <a16:creationId xmlns:a16="http://schemas.microsoft.com/office/drawing/2014/main" id="{D5B4BB2D-AF91-3F4A-9508-11FA6FBBB59A}"/>
              </a:ext>
            </a:extLst>
          </p:cNvPr>
          <p:cNvGrpSpPr/>
          <p:nvPr/>
        </p:nvGrpSpPr>
        <p:grpSpPr>
          <a:xfrm>
            <a:off x="5659209" y="6136882"/>
            <a:ext cx="393060" cy="393060"/>
            <a:chOff x="5941025" y="3634400"/>
            <a:chExt cx="467650" cy="467650"/>
          </a:xfrm>
        </p:grpSpPr>
        <p:sp>
          <p:nvSpPr>
            <p:cNvPr id="17" name="Google Shape;665;p39">
              <a:extLst>
                <a:ext uri="{FF2B5EF4-FFF2-40B4-BE49-F238E27FC236}">
                  <a16:creationId xmlns:a16="http://schemas.microsoft.com/office/drawing/2014/main" id="{C0C4AAB8-8127-8C41-8B36-51CC6982DCE8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8" name="Google Shape;666;p39">
              <a:extLst>
                <a:ext uri="{FF2B5EF4-FFF2-40B4-BE49-F238E27FC236}">
                  <a16:creationId xmlns:a16="http://schemas.microsoft.com/office/drawing/2014/main" id="{C6CA12D0-4E2C-7844-98DF-B4A943682FBD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9" name="Google Shape;667;p39">
              <a:extLst>
                <a:ext uri="{FF2B5EF4-FFF2-40B4-BE49-F238E27FC236}">
                  <a16:creationId xmlns:a16="http://schemas.microsoft.com/office/drawing/2014/main" id="{FD993C5D-45EA-EA4E-AC65-AC0D69CB84AC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0" name="Google Shape;668;p39">
              <a:extLst>
                <a:ext uri="{FF2B5EF4-FFF2-40B4-BE49-F238E27FC236}">
                  <a16:creationId xmlns:a16="http://schemas.microsoft.com/office/drawing/2014/main" id="{A20B07D8-3B04-8440-A2C1-99B2D73FDBB9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1" name="Google Shape;669;p39">
              <a:extLst>
                <a:ext uri="{FF2B5EF4-FFF2-40B4-BE49-F238E27FC236}">
                  <a16:creationId xmlns:a16="http://schemas.microsoft.com/office/drawing/2014/main" id="{46A625E9-1070-E441-B9B3-94270B3CF83C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2" name="Google Shape;670;p39">
              <a:extLst>
                <a:ext uri="{FF2B5EF4-FFF2-40B4-BE49-F238E27FC236}">
                  <a16:creationId xmlns:a16="http://schemas.microsoft.com/office/drawing/2014/main" id="{BA4201AA-27C6-2843-987C-4482E0D2EE4B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99098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ustomShape 3">
            <a:extLst>
              <a:ext uri="{FF2B5EF4-FFF2-40B4-BE49-F238E27FC236}">
                <a16:creationId xmlns:a16="http://schemas.microsoft.com/office/drawing/2014/main" id="{F50EF78C-657D-7A4F-AFB8-32E7ED7FEB07}"/>
              </a:ext>
            </a:extLst>
          </p:cNvPr>
          <p:cNvSpPr/>
          <p:nvPr/>
        </p:nvSpPr>
        <p:spPr>
          <a:xfrm rot="286200">
            <a:off x="-120910" y="513796"/>
            <a:ext cx="4778750" cy="825480"/>
          </a:xfrm>
          <a:prstGeom prst="rect">
            <a:avLst/>
          </a:pr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" name="Picture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2B70FFAB-99E7-6744-9F4A-C80DE6D43C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288" y="2434231"/>
            <a:ext cx="4638226" cy="2910365"/>
          </a:xfrm>
          <a:prstGeom prst="rect">
            <a:avLst/>
          </a:prstGeom>
        </p:spPr>
      </p:pic>
      <p:pic>
        <p:nvPicPr>
          <p:cNvPr id="12" name="Picture 11">
            <a:hlinkClick r:id="rId4"/>
            <a:extLst>
              <a:ext uri="{FF2B5EF4-FFF2-40B4-BE49-F238E27FC236}">
                <a16:creationId xmlns:a16="http://schemas.microsoft.com/office/drawing/2014/main" id="{141AF1C3-5001-9B4E-8AE9-3ED14276207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9307" b="5574"/>
          <a:stretch/>
        </p:blipFill>
        <p:spPr>
          <a:xfrm>
            <a:off x="5471702" y="2084795"/>
            <a:ext cx="6552199" cy="3984898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BB80663-60D8-6F49-B4B4-5609B44DB38C}"/>
              </a:ext>
            </a:extLst>
          </p:cNvPr>
          <p:cNvSpPr txBox="1">
            <a:spLocks/>
          </p:cNvSpPr>
          <p:nvPr/>
        </p:nvSpPr>
        <p:spPr>
          <a:xfrm>
            <a:off x="703618" y="1915233"/>
            <a:ext cx="5392382" cy="467957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2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Dawni blogerzy zajmujący się modą </a:t>
            </a:r>
            <a:br>
              <a:rPr lang="pl-PL" sz="22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</a:br>
            <a:r>
              <a:rPr lang="pl-PL" sz="22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i podróżami rozwinęli się </a:t>
            </a:r>
            <a:r>
              <a:rPr lang="pl-PL" sz="220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w </a:t>
            </a:r>
            <a:r>
              <a:rPr lang="pl-PL" sz="2200" smtClean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blogerów </a:t>
            </a:r>
            <a:r>
              <a:rPr lang="pl-PL" sz="22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kultury oraz reprezentantów nowych form biznesu, które skorzystały na przejściu w rozrywkę online. </a:t>
            </a: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pl-PL" sz="22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Na platformach Internetowych stylizujących się na cyfrowe magazyny można również znaleźć komentarze i wiedzę na temat kultury pop. Współpracują  z freelancerami </a:t>
            </a:r>
            <a:br>
              <a:rPr lang="pl-PL" sz="22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</a:br>
            <a:r>
              <a:rPr lang="pl-PL" sz="22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i przedsiębiorcami, którzy potrafią występować, tworzyć opowieści </a:t>
            </a:r>
            <a:br>
              <a:rPr lang="pl-PL" sz="22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</a:br>
            <a:r>
              <a:rPr lang="pl-PL" sz="22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i porządkują ogromną ilość informacji </a:t>
            </a:r>
            <a:br>
              <a:rPr lang="pl-PL" sz="22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</a:br>
            <a:r>
              <a:rPr lang="pl-PL" sz="22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o pop kulturze.</a:t>
            </a: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DA480082-AB55-4E49-A156-75CB6195542F}"/>
              </a:ext>
            </a:extLst>
          </p:cNvPr>
          <p:cNvSpPr txBox="1">
            <a:spLocks/>
          </p:cNvSpPr>
          <p:nvPr/>
        </p:nvSpPr>
        <p:spPr>
          <a:xfrm rot="285998">
            <a:off x="34026" y="747513"/>
            <a:ext cx="5545310" cy="10497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0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Platformy Promujące Kulturę</a:t>
            </a:r>
            <a:endParaRPr kumimoji="0" lang="en-US" sz="30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DE6D7F3-58FE-5248-B39E-93C8010A7D4B}"/>
              </a:ext>
            </a:extLst>
          </p:cNvPr>
          <p:cNvSpPr/>
          <p:nvPr/>
        </p:nvSpPr>
        <p:spPr>
          <a:xfrm>
            <a:off x="7943517" y="6069693"/>
            <a:ext cx="26738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1268B3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https://</a:t>
            </a:r>
            <a:r>
              <a:rPr kumimoji="0" lang="en-US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1268B3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player.fm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1268B3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/featured/topics</a:t>
            </a:r>
          </a:p>
        </p:txBody>
      </p:sp>
      <p:grpSp>
        <p:nvGrpSpPr>
          <p:cNvPr id="16" name="Google Shape;664;p39">
            <a:extLst>
              <a:ext uri="{FF2B5EF4-FFF2-40B4-BE49-F238E27FC236}">
                <a16:creationId xmlns:a16="http://schemas.microsoft.com/office/drawing/2014/main" id="{D5B4BB2D-AF91-3F4A-9508-11FA6FBBB59A}"/>
              </a:ext>
            </a:extLst>
          </p:cNvPr>
          <p:cNvGrpSpPr/>
          <p:nvPr/>
        </p:nvGrpSpPr>
        <p:grpSpPr>
          <a:xfrm>
            <a:off x="7520282" y="6022954"/>
            <a:ext cx="393060" cy="393060"/>
            <a:chOff x="5941025" y="3634400"/>
            <a:chExt cx="467650" cy="467650"/>
          </a:xfrm>
        </p:grpSpPr>
        <p:sp>
          <p:nvSpPr>
            <p:cNvPr id="17" name="Google Shape;665;p39">
              <a:extLst>
                <a:ext uri="{FF2B5EF4-FFF2-40B4-BE49-F238E27FC236}">
                  <a16:creationId xmlns:a16="http://schemas.microsoft.com/office/drawing/2014/main" id="{C0C4AAB8-8127-8C41-8B36-51CC6982DCE8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8" name="Google Shape;666;p39">
              <a:extLst>
                <a:ext uri="{FF2B5EF4-FFF2-40B4-BE49-F238E27FC236}">
                  <a16:creationId xmlns:a16="http://schemas.microsoft.com/office/drawing/2014/main" id="{C6CA12D0-4E2C-7844-98DF-B4A943682FBD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9" name="Google Shape;667;p39">
              <a:extLst>
                <a:ext uri="{FF2B5EF4-FFF2-40B4-BE49-F238E27FC236}">
                  <a16:creationId xmlns:a16="http://schemas.microsoft.com/office/drawing/2014/main" id="{FD993C5D-45EA-EA4E-AC65-AC0D69CB84AC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0" name="Google Shape;668;p39">
              <a:extLst>
                <a:ext uri="{FF2B5EF4-FFF2-40B4-BE49-F238E27FC236}">
                  <a16:creationId xmlns:a16="http://schemas.microsoft.com/office/drawing/2014/main" id="{A20B07D8-3B04-8440-A2C1-99B2D73FDBB9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1" name="Google Shape;669;p39">
              <a:extLst>
                <a:ext uri="{FF2B5EF4-FFF2-40B4-BE49-F238E27FC236}">
                  <a16:creationId xmlns:a16="http://schemas.microsoft.com/office/drawing/2014/main" id="{46A625E9-1070-E441-B9B3-94270B3CF83C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2" name="Google Shape;670;p39">
              <a:extLst>
                <a:ext uri="{FF2B5EF4-FFF2-40B4-BE49-F238E27FC236}">
                  <a16:creationId xmlns:a16="http://schemas.microsoft.com/office/drawing/2014/main" id="{BA4201AA-27C6-2843-987C-4482E0D2EE4B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86464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5807485A-F97D-E74B-B01A-77DA6CF5B2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479" y="2452042"/>
            <a:ext cx="4682273" cy="2944711"/>
          </a:xfrm>
          <a:prstGeom prst="rect">
            <a:avLst/>
          </a:prstGeom>
        </p:spPr>
      </p:pic>
      <p:pic>
        <p:nvPicPr>
          <p:cNvPr id="12" name="Picture 11">
            <a:hlinkClick r:id="rId4"/>
            <a:extLst>
              <a:ext uri="{FF2B5EF4-FFF2-40B4-BE49-F238E27FC236}">
                <a16:creationId xmlns:a16="http://schemas.microsoft.com/office/drawing/2014/main" id="{141AF1C3-5001-9B4E-8AE9-3ED14276207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9307" b="5574"/>
          <a:stretch/>
        </p:blipFill>
        <p:spPr>
          <a:xfrm>
            <a:off x="5471702" y="2084795"/>
            <a:ext cx="6552199" cy="3984898"/>
          </a:xfrm>
          <a:prstGeom prst="rect">
            <a:avLst/>
          </a:prstGeom>
        </p:spPr>
      </p:pic>
      <p:sp>
        <p:nvSpPr>
          <p:cNvPr id="23" name="CustomShape 3">
            <a:extLst>
              <a:ext uri="{FF2B5EF4-FFF2-40B4-BE49-F238E27FC236}">
                <a16:creationId xmlns:a16="http://schemas.microsoft.com/office/drawing/2014/main" id="{F50EF78C-657D-7A4F-AFB8-32E7ED7FEB07}"/>
              </a:ext>
            </a:extLst>
          </p:cNvPr>
          <p:cNvSpPr/>
          <p:nvPr/>
        </p:nvSpPr>
        <p:spPr>
          <a:xfrm rot="286200">
            <a:off x="-165845" y="600935"/>
            <a:ext cx="5297327" cy="825480"/>
          </a:xfrm>
          <a:prstGeom prst="rect">
            <a:avLst/>
          </a:pr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BB80663-60D8-6F49-B4B4-5609B44DB38C}"/>
              </a:ext>
            </a:extLst>
          </p:cNvPr>
          <p:cNvSpPr txBox="1">
            <a:spLocks/>
          </p:cNvSpPr>
          <p:nvPr/>
        </p:nvSpPr>
        <p:spPr>
          <a:xfrm>
            <a:off x="703618" y="1915233"/>
            <a:ext cx="5392382" cy="467957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2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Koncept fandomu, czyli wiedza ekspercka na temat kultury pop, rozwinął się w sferze Internetu, dając fanom i geekom możliwość wejścia w nowe role. Dzięki swojej wiedzy mogą pracować jako komentatorzy, selekcjonerzy i osoby zarządzające informacjami.</a:t>
            </a: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DA480082-AB55-4E49-A156-75CB6195542F}"/>
              </a:ext>
            </a:extLst>
          </p:cNvPr>
          <p:cNvSpPr txBox="1">
            <a:spLocks/>
          </p:cNvSpPr>
          <p:nvPr/>
        </p:nvSpPr>
        <p:spPr>
          <a:xfrm rot="285998">
            <a:off x="617556" y="811967"/>
            <a:ext cx="5664057" cy="716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Komentarz Kulturowy</a:t>
            </a:r>
            <a:endParaRPr kumimoji="0" lang="en-US" sz="36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grpSp>
        <p:nvGrpSpPr>
          <p:cNvPr id="16" name="Google Shape;664;p39">
            <a:extLst>
              <a:ext uri="{FF2B5EF4-FFF2-40B4-BE49-F238E27FC236}">
                <a16:creationId xmlns:a16="http://schemas.microsoft.com/office/drawing/2014/main" id="{D5B4BB2D-AF91-3F4A-9508-11FA6FBBB59A}"/>
              </a:ext>
            </a:extLst>
          </p:cNvPr>
          <p:cNvGrpSpPr/>
          <p:nvPr/>
        </p:nvGrpSpPr>
        <p:grpSpPr>
          <a:xfrm>
            <a:off x="709968" y="4306572"/>
            <a:ext cx="310973" cy="310973"/>
            <a:chOff x="5941025" y="3634400"/>
            <a:chExt cx="467650" cy="467650"/>
          </a:xfrm>
        </p:grpSpPr>
        <p:sp>
          <p:nvSpPr>
            <p:cNvPr id="17" name="Google Shape;665;p39">
              <a:extLst>
                <a:ext uri="{FF2B5EF4-FFF2-40B4-BE49-F238E27FC236}">
                  <a16:creationId xmlns:a16="http://schemas.microsoft.com/office/drawing/2014/main" id="{C0C4AAB8-8127-8C41-8B36-51CC6982DCE8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8" name="Google Shape;666;p39">
              <a:extLst>
                <a:ext uri="{FF2B5EF4-FFF2-40B4-BE49-F238E27FC236}">
                  <a16:creationId xmlns:a16="http://schemas.microsoft.com/office/drawing/2014/main" id="{C6CA12D0-4E2C-7844-98DF-B4A943682FBD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9" name="Google Shape;667;p39">
              <a:extLst>
                <a:ext uri="{FF2B5EF4-FFF2-40B4-BE49-F238E27FC236}">
                  <a16:creationId xmlns:a16="http://schemas.microsoft.com/office/drawing/2014/main" id="{FD993C5D-45EA-EA4E-AC65-AC0D69CB84AC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0" name="Google Shape;668;p39">
              <a:extLst>
                <a:ext uri="{FF2B5EF4-FFF2-40B4-BE49-F238E27FC236}">
                  <a16:creationId xmlns:a16="http://schemas.microsoft.com/office/drawing/2014/main" id="{A20B07D8-3B04-8440-A2C1-99B2D73FDBB9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1" name="Google Shape;669;p39">
              <a:extLst>
                <a:ext uri="{FF2B5EF4-FFF2-40B4-BE49-F238E27FC236}">
                  <a16:creationId xmlns:a16="http://schemas.microsoft.com/office/drawing/2014/main" id="{46A625E9-1070-E441-B9B3-94270B3CF83C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2" name="Google Shape;670;p39">
              <a:extLst>
                <a:ext uri="{FF2B5EF4-FFF2-40B4-BE49-F238E27FC236}">
                  <a16:creationId xmlns:a16="http://schemas.microsoft.com/office/drawing/2014/main" id="{BA4201AA-27C6-2843-987C-4482E0D2EE4B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sp>
        <p:nvSpPr>
          <p:cNvPr id="24" name="CustomShape 3">
            <a:extLst>
              <a:ext uri="{FF2B5EF4-FFF2-40B4-BE49-F238E27FC236}">
                <a16:creationId xmlns:a16="http://schemas.microsoft.com/office/drawing/2014/main" id="{7EA9A045-41FD-B94D-9C1D-FDC3CEA17482}"/>
              </a:ext>
            </a:extLst>
          </p:cNvPr>
          <p:cNvSpPr/>
          <p:nvPr/>
        </p:nvSpPr>
        <p:spPr>
          <a:xfrm>
            <a:off x="1137199" y="3434965"/>
            <a:ext cx="5282280" cy="212365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0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sng" strike="noStrike" kern="1200" cap="none" spc="-1" normalizeH="0" baseline="0" noProof="0" dirty="0" err="1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Calibri"/>
                <a:ea typeface="Calibri"/>
                <a:cs typeface="DejaVu Sans"/>
                <a:hlinkClick r:id="rId6"/>
              </a:rPr>
              <a:t>Wee</a:t>
            </a:r>
            <a:r>
              <a:rPr kumimoji="0" lang="pl-PL" sz="1800" b="0" i="0" u="sng" strike="noStrike" kern="1200" cap="none" spc="-1" normalizeH="0" baseline="0" noProof="0" dirty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Calibri"/>
                <a:ea typeface="Calibri"/>
                <a:cs typeface="DejaVu Sans"/>
                <a:hlinkClick r:id="rId6"/>
              </a:rPr>
              <a:t> </a:t>
            </a:r>
            <a:r>
              <a:rPr kumimoji="0" lang="pl-PL" sz="1800" b="0" i="0" u="sng" strike="noStrike" kern="1200" cap="none" spc="-1" normalizeH="0" baseline="0" noProof="0" dirty="0" err="1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Calibri"/>
                <a:ea typeface="Calibri"/>
                <a:cs typeface="DejaVu Sans"/>
                <a:hlinkClick r:id="rId6"/>
              </a:rPr>
              <a:t>Claire</a:t>
            </a:r>
            <a:r>
              <a:rPr kumimoji="0" lang="pl-PL" sz="1800" b="0" i="0" u="sng" strike="noStrike" kern="1200" cap="none" spc="-1" normalizeH="0" baseline="0" noProof="0" dirty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Calibri"/>
                <a:ea typeface="Calibri"/>
                <a:cs typeface="DejaVu Sans"/>
                <a:hlinkClick r:id="rId6"/>
              </a:rPr>
              <a:t> - Tworzenie kanału na YouTube</a:t>
            </a:r>
            <a:endParaRPr lang="pl-PL" spc="-1" dirty="0">
              <a:solidFill>
                <a:prstClr val="black"/>
              </a:solidFill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sng" strike="noStrike" kern="1200" cap="none" spc="-1" normalizeH="0" baseline="0" noProof="0" dirty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  <a:hlinkClick r:id="rId7"/>
              </a:rPr>
              <a:t>Tworzenie najlepszej zawartości</a:t>
            </a:r>
            <a:r>
              <a:rPr lang="pl-PL" sz="2000" spc="-1" dirty="0">
                <a:solidFill>
                  <a:srgbClr val="1367B3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  <a:hlinkClick r:id="rId7"/>
              </a:rPr>
              <a:t> – Czym jest fandom?</a:t>
            </a:r>
            <a:endParaRPr kumimoji="0" lang="pl-PL" sz="1800" b="0" i="0" u="sng" strike="noStrike" kern="1200" cap="none" spc="-1" normalizeH="0" baseline="0" noProof="0" dirty="0">
              <a:ln>
                <a:noFill/>
              </a:ln>
              <a:solidFill>
                <a:srgbClr val="0563C1"/>
              </a:solidFill>
              <a:effectLst/>
              <a:uLnTx/>
              <a:uFillTx/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</p:txBody>
      </p:sp>
      <p:grpSp>
        <p:nvGrpSpPr>
          <p:cNvPr id="25" name="Google Shape;664;p39">
            <a:extLst>
              <a:ext uri="{FF2B5EF4-FFF2-40B4-BE49-F238E27FC236}">
                <a16:creationId xmlns:a16="http://schemas.microsoft.com/office/drawing/2014/main" id="{1AE7007D-695B-F543-9A25-2C5524F1F9E5}"/>
              </a:ext>
            </a:extLst>
          </p:cNvPr>
          <p:cNvGrpSpPr/>
          <p:nvPr/>
        </p:nvGrpSpPr>
        <p:grpSpPr>
          <a:xfrm>
            <a:off x="707947" y="4844772"/>
            <a:ext cx="310973" cy="310973"/>
            <a:chOff x="5941025" y="3634400"/>
            <a:chExt cx="467650" cy="467650"/>
          </a:xfrm>
        </p:grpSpPr>
        <p:sp>
          <p:nvSpPr>
            <p:cNvPr id="26" name="Google Shape;665;p39">
              <a:extLst>
                <a:ext uri="{FF2B5EF4-FFF2-40B4-BE49-F238E27FC236}">
                  <a16:creationId xmlns:a16="http://schemas.microsoft.com/office/drawing/2014/main" id="{736D3590-EA69-BC48-8488-180B7F079683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7" name="Google Shape;666;p39">
              <a:extLst>
                <a:ext uri="{FF2B5EF4-FFF2-40B4-BE49-F238E27FC236}">
                  <a16:creationId xmlns:a16="http://schemas.microsoft.com/office/drawing/2014/main" id="{A05D6A16-8E6A-1C46-B69F-BE9E867A147E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8" name="Google Shape;667;p39">
              <a:extLst>
                <a:ext uri="{FF2B5EF4-FFF2-40B4-BE49-F238E27FC236}">
                  <a16:creationId xmlns:a16="http://schemas.microsoft.com/office/drawing/2014/main" id="{4F7C4E5A-4AAB-2049-8CA6-5249256ADAF0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9" name="Google Shape;668;p39">
              <a:extLst>
                <a:ext uri="{FF2B5EF4-FFF2-40B4-BE49-F238E27FC236}">
                  <a16:creationId xmlns:a16="http://schemas.microsoft.com/office/drawing/2014/main" id="{211F63B3-B322-A146-9AE6-5780CBC4201C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0" name="Google Shape;669;p39">
              <a:extLst>
                <a:ext uri="{FF2B5EF4-FFF2-40B4-BE49-F238E27FC236}">
                  <a16:creationId xmlns:a16="http://schemas.microsoft.com/office/drawing/2014/main" id="{62167957-E0E0-7041-9E4F-FF456E3987B0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1" name="Google Shape;670;p39">
              <a:extLst>
                <a:ext uri="{FF2B5EF4-FFF2-40B4-BE49-F238E27FC236}">
                  <a16:creationId xmlns:a16="http://schemas.microsoft.com/office/drawing/2014/main" id="{7EBA650E-587B-A941-99EA-491DFD368151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F68C3B2A-0E6B-4148-BEEA-630164933B72}"/>
              </a:ext>
            </a:extLst>
          </p:cNvPr>
          <p:cNvSpPr/>
          <p:nvPr/>
        </p:nvSpPr>
        <p:spPr>
          <a:xfrm>
            <a:off x="7402927" y="6018577"/>
            <a:ext cx="28857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0" i="0" u="none" strike="noStrike" kern="1200" cap="none" spc="0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Roboto" panose="02000000000000000000" pitchFamily="2" charset="0"/>
                <a:ea typeface="DejaVu Sans"/>
                <a:cs typeface="DejaVu Sans"/>
                <a:hlinkClick r:id="rId4" tooltip="https://www.fandom.com/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https://www.fandom.com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grpSp>
        <p:nvGrpSpPr>
          <p:cNvPr id="32" name="Google Shape;664;p39">
            <a:extLst>
              <a:ext uri="{FF2B5EF4-FFF2-40B4-BE49-F238E27FC236}">
                <a16:creationId xmlns:a16="http://schemas.microsoft.com/office/drawing/2014/main" id="{9F312299-E299-4D46-8C9A-42F34C64F116}"/>
              </a:ext>
            </a:extLst>
          </p:cNvPr>
          <p:cNvGrpSpPr/>
          <p:nvPr/>
        </p:nvGrpSpPr>
        <p:grpSpPr>
          <a:xfrm>
            <a:off x="6974606" y="6049457"/>
            <a:ext cx="310973" cy="310973"/>
            <a:chOff x="5941025" y="3634400"/>
            <a:chExt cx="467650" cy="467650"/>
          </a:xfrm>
        </p:grpSpPr>
        <p:sp>
          <p:nvSpPr>
            <p:cNvPr id="33" name="Google Shape;665;p39">
              <a:extLst>
                <a:ext uri="{FF2B5EF4-FFF2-40B4-BE49-F238E27FC236}">
                  <a16:creationId xmlns:a16="http://schemas.microsoft.com/office/drawing/2014/main" id="{5FDDDDEA-4459-D645-817A-BDAEA9F2CB30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4" name="Google Shape;666;p39">
              <a:extLst>
                <a:ext uri="{FF2B5EF4-FFF2-40B4-BE49-F238E27FC236}">
                  <a16:creationId xmlns:a16="http://schemas.microsoft.com/office/drawing/2014/main" id="{FB3C5C14-E484-8340-88E6-896936122DC6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5" name="Google Shape;667;p39">
              <a:extLst>
                <a:ext uri="{FF2B5EF4-FFF2-40B4-BE49-F238E27FC236}">
                  <a16:creationId xmlns:a16="http://schemas.microsoft.com/office/drawing/2014/main" id="{81E908E6-9994-1A41-AA8D-509A63F6DA09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6" name="Google Shape;668;p39">
              <a:extLst>
                <a:ext uri="{FF2B5EF4-FFF2-40B4-BE49-F238E27FC236}">
                  <a16:creationId xmlns:a16="http://schemas.microsoft.com/office/drawing/2014/main" id="{BE2FC55E-CB06-BE42-9CC1-DCCE2555C915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7" name="Google Shape;669;p39">
              <a:extLst>
                <a:ext uri="{FF2B5EF4-FFF2-40B4-BE49-F238E27FC236}">
                  <a16:creationId xmlns:a16="http://schemas.microsoft.com/office/drawing/2014/main" id="{137E62F0-7217-C144-B2F0-F314D43DB4B3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8" name="Google Shape;670;p39">
              <a:extLst>
                <a:ext uri="{FF2B5EF4-FFF2-40B4-BE49-F238E27FC236}">
                  <a16:creationId xmlns:a16="http://schemas.microsoft.com/office/drawing/2014/main" id="{B2EE4F05-3137-7D40-82E1-28228D8724A9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77641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3C9BDA1-3200-4D0C-BDBB-43782B2F0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dirty="0"/>
              <a:t>Zarabianie Pieniędzy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48F19-1CB0-4ACE-B039-5EF820EE529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0721" y="2019426"/>
            <a:ext cx="11534996" cy="416914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l-PL" dirty="0">
                <a:ea typeface="+mn-lt"/>
                <a:cs typeface="+mn-lt"/>
              </a:rPr>
              <a:t>Stawka Youtuberów za 1000 wyświetleń objętych spieniężeniem to 2€ – 5€po odjęciu zysku platformy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pl-PL" dirty="0">
                <a:ea typeface="+mn-lt"/>
                <a:cs typeface="+mn-lt"/>
              </a:rPr>
              <a:t>Wyświetlenia spieniężone to od 40 do 60% wszystkich wyświetleń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pl-PL" dirty="0">
                <a:ea typeface="+mn-lt"/>
                <a:cs typeface="+mn-lt"/>
              </a:rPr>
              <a:t>Na tę stawkę ma wpływ wiele czynników, takich jak urządzenia, na których ludzie to oglądają, położenie geograficzne oglądających, jakiego rodzaju i ile jest reklam w danym filmie. Ile osób pomija reklamy, a ile w nie wchodzi.</a:t>
            </a:r>
            <a:endParaRPr lang="en-US" dirty="0">
              <a:cs typeface="Calibri" panose="020F0502020204030204"/>
            </a:endParaRPr>
          </a:p>
          <a:p>
            <a:r>
              <a:rPr lang="pl-PL" dirty="0">
                <a:ea typeface="+mn-lt"/>
                <a:cs typeface="+mn-lt"/>
              </a:rPr>
              <a:t>Istnieje też program zwany Google </a:t>
            </a:r>
            <a:r>
              <a:rPr lang="pl-PL" dirty="0" err="1">
                <a:ea typeface="+mn-lt"/>
                <a:cs typeface="+mn-lt"/>
              </a:rPr>
              <a:t>Preferred</a:t>
            </a:r>
            <a:r>
              <a:rPr lang="pl-PL" dirty="0">
                <a:ea typeface="+mn-lt"/>
                <a:cs typeface="+mn-lt"/>
              </a:rPr>
              <a:t>, gdzie uczestniczące w nim bogate firmy dodają swoje reklamy do 5% najpopularniejszych materiałów na platformie.</a:t>
            </a:r>
            <a:endParaRPr lang="en-US" dirty="0"/>
          </a:p>
          <a:p>
            <a:r>
              <a:rPr lang="pl-PL" dirty="0">
                <a:ea typeface="+mn-lt"/>
                <a:cs typeface="+mn-lt"/>
              </a:rPr>
              <a:t>Youtuberzy poza pieniędzmi z reklam, czerpią też korzyści finansowe z usługi zwanej YouTube Red, specjalnej płatnej subskrypcji, dzięki której uczestnicy mają dostęp do ekskluzywnej zawartości, a do tego mogą oglądać filmy na YouTube bez reklam. W tym przypadku twórcy dostają tyle pieniędzy, ile czasu użytkownicy oglądają ich materiały, im dłuższe oglądanie, tym więcej kasy.</a:t>
            </a:r>
            <a:endParaRPr lang="en-US" dirty="0"/>
          </a:p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7385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F1CDCD5-13C3-463B-83F4-ADEEAF19AC6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60045" y="1709449"/>
            <a:ext cx="5544683" cy="476748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l-PL" sz="2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Młode osoby każdego dnia stykają się z </a:t>
            </a:r>
            <a:r>
              <a:rPr lang="pl-PL" sz="2100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pl-PL" sz="2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 kulturą (</a:t>
            </a:r>
            <a:r>
              <a:rPr lang="pl-PL" sz="2100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pl-PL" sz="2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opularną kulturą). Czy to korzystając</a:t>
            </a:r>
            <a:br>
              <a:rPr lang="pl-PL" sz="2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ze </a:t>
            </a:r>
            <a:r>
              <a:rPr lang="pl-PL" sz="2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Spotify</a:t>
            </a:r>
            <a:r>
              <a:rPr lang="pl-PL" sz="2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gdzie słucha się najnowszych utworów ulubionych artystów, czy to w telewizji, gdzie oglądamy odcinki serialu „Z kamerą </a:t>
            </a:r>
            <a:br>
              <a:rPr lang="pl-PL" sz="2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 </a:t>
            </a:r>
            <a:r>
              <a:rPr lang="pl-PL" sz="2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Kardashianów</a:t>
            </a:r>
            <a:r>
              <a:rPr lang="pl-PL" sz="2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”, czy na YouTube, gdzie </a:t>
            </a:r>
            <a:r>
              <a:rPr lang="pl-PL" sz="2100" dirty="0">
                <a:latin typeface="Calibri" panose="020F0502020204030204" pitchFamily="34" charset="0"/>
                <a:cs typeface="Calibri" panose="020F0502020204030204" pitchFamily="34" charset="0"/>
              </a:rPr>
              <a:t>można przejrzeć</a:t>
            </a:r>
            <a:r>
              <a:rPr lang="pl-PL" sz="2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najpopularniejsze programy, albo na konsoli XBOX, gdzie tworzy się drużyny, walczy </a:t>
            </a:r>
            <a:br>
              <a:rPr lang="pl-PL" sz="2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100" dirty="0">
                <a:latin typeface="Calibri" panose="020F0502020204030204" pitchFamily="34" charset="0"/>
                <a:cs typeface="Calibri" panose="020F0502020204030204" pitchFamily="34" charset="0"/>
              </a:rPr>
              <a:t>o przetrwanie. </a:t>
            </a:r>
          </a:p>
          <a:p>
            <a:r>
              <a:rPr lang="pl-PL" sz="2100" dirty="0">
                <a:ea typeface="+mn-lt"/>
                <a:cs typeface="+mn-lt"/>
              </a:rPr>
              <a:t>Pop kultura to obecnie dynamiczny, światowy fenomen oferujący młodym osobom szansę na tworzenie i rozwijanie biznesu. W tym module omówimy to, czym jest pop kultura oraz jakie można w niej znaleźć szanse na rozwój biznesu dla młodych.</a:t>
            </a:r>
            <a:endParaRPr lang="en-GB" sz="2100" dirty="0">
              <a:cs typeface="Calibri"/>
            </a:endParaRPr>
          </a:p>
          <a:p>
            <a:endParaRPr lang="en-GB" dirty="0">
              <a:cs typeface="Calibri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6C6DDEA-D041-4C51-B727-EB94DA2039B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577709" y="811652"/>
            <a:ext cx="4170900" cy="743199"/>
          </a:xfrm>
        </p:spPr>
        <p:txBody>
          <a:bodyPr vert="horz" lIns="91440" tIns="45720" rIns="91440" bIns="45720" rtlCol="0" anchor="t">
            <a:normAutofit fontScale="62500" lnSpcReduction="20000"/>
          </a:bodyPr>
          <a:lstStyle/>
          <a:p>
            <a:r>
              <a:rPr lang="pl-PL" b="1" dirty="0">
                <a:cs typeface="Calibri"/>
              </a:rPr>
              <a:t>Wprowadzenie dla Trenera</a:t>
            </a:r>
            <a:endParaRPr lang="en-GB" b="1" dirty="0"/>
          </a:p>
        </p:txBody>
      </p:sp>
      <p:pic>
        <p:nvPicPr>
          <p:cNvPr id="9" name="Picture Placeholder 8" descr="A picture containing person, sport, holding, wearing&#10;&#10;Description automatically generated">
            <a:extLst>
              <a:ext uri="{FF2B5EF4-FFF2-40B4-BE49-F238E27FC236}">
                <a16:creationId xmlns:a16="http://schemas.microsoft.com/office/drawing/2014/main" id="{513F496B-B03E-40C6-B0BB-27604584520E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3"/>
          <a:srcRect l="18887" r="18887"/>
          <a:stretch/>
        </p:blipFill>
        <p:spPr/>
      </p:pic>
    </p:spTree>
    <p:extLst>
      <p:ext uri="{BB962C8B-B14F-4D97-AF65-F5344CB8AC3E}">
        <p14:creationId xmlns:p14="http://schemas.microsoft.com/office/powerpoint/2010/main" val="545834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ndoor, table, sitting, sign&#10;&#10;Description automatically generated">
            <a:extLst>
              <a:ext uri="{FF2B5EF4-FFF2-40B4-BE49-F238E27FC236}">
                <a16:creationId xmlns:a16="http://schemas.microsoft.com/office/drawing/2014/main" id="{2A31C0E9-102F-2741-A5BF-BDB9D6E438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720" y="1238946"/>
            <a:ext cx="5437420" cy="3479450"/>
          </a:xfrm>
          <a:prstGeom prst="rect">
            <a:avLst/>
          </a:prstGeom>
        </p:spPr>
      </p:pic>
      <p:sp>
        <p:nvSpPr>
          <p:cNvPr id="5" name="CustomShape 3">
            <a:extLst>
              <a:ext uri="{FF2B5EF4-FFF2-40B4-BE49-F238E27FC236}">
                <a16:creationId xmlns:a16="http://schemas.microsoft.com/office/drawing/2014/main" id="{F7CD6D7D-7247-EA4A-B4E1-ED5612ABEF92}"/>
              </a:ext>
            </a:extLst>
          </p:cNvPr>
          <p:cNvSpPr/>
          <p:nvPr/>
        </p:nvSpPr>
        <p:spPr>
          <a:xfrm rot="286200">
            <a:off x="-161950" y="447992"/>
            <a:ext cx="3047729" cy="825480"/>
          </a:xfrm>
          <a:prstGeom prst="rect">
            <a:avLst/>
          </a:pr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82" name="TextShape 1"/>
          <p:cNvSpPr txBox="1"/>
          <p:nvPr/>
        </p:nvSpPr>
        <p:spPr>
          <a:xfrm rot="286200">
            <a:off x="502695" y="475965"/>
            <a:ext cx="3069657" cy="1034786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Najlepsze </a:t>
            </a:r>
            <a:br>
              <a:rPr kumimoji="0" lang="pl-PL" sz="28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</a:br>
            <a:r>
              <a:rPr kumimoji="0" lang="pl-PL" sz="28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Porady</a:t>
            </a:r>
            <a:endParaRPr kumimoji="0" lang="en-US" sz="2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583" name="TextShape 2"/>
          <p:cNvSpPr txBox="1"/>
          <p:nvPr/>
        </p:nvSpPr>
        <p:spPr>
          <a:xfrm>
            <a:off x="812715" y="1874418"/>
            <a:ext cx="3161877" cy="33998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21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Pamiętaj, że kręcenie wideo bloga, czy pisanie bloga, to jest umiejętność, można się tego nauczyć, </a:t>
            </a:r>
            <a:br>
              <a:rPr lang="pl-PL" sz="21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</a:br>
            <a:r>
              <a:rPr lang="pl-PL" sz="21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a także znaleźć wiele świetnych porad.</a:t>
            </a:r>
            <a:endParaRPr lang="en-US" sz="2100" dirty="0">
              <a:latin typeface="Calibri" panose="020F0502020204030204" pitchFamily="34" charset="0"/>
              <a:ea typeface="+mn-lt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pl-PL" sz="2100" dirty="0">
                <a:latin typeface="Calibri" panose="020F0502020204030204" pitchFamily="34" charset="0"/>
                <a:cs typeface="Calibri" panose="020F0502020204030204" pitchFamily="34" charset="0"/>
              </a:rPr>
              <a:t>Można stworzyć profesjonalny wideo blog za pomocą telefonu </a:t>
            </a:r>
            <a:br>
              <a:rPr lang="pl-PL" sz="21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100" dirty="0">
                <a:latin typeface="Calibri" panose="020F0502020204030204" pitchFamily="34" charset="0"/>
                <a:cs typeface="Calibri" panose="020F0502020204030204" pitchFamily="34" charset="0"/>
              </a:rPr>
              <a:t>i podstawowego oprogramowania.</a:t>
            </a:r>
            <a:endParaRPr lang="en-US" sz="2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hlinkClick r:id="rId3"/>
            <a:extLst>
              <a:ext uri="{FF2B5EF4-FFF2-40B4-BE49-F238E27FC236}">
                <a16:creationId xmlns:a16="http://schemas.microsoft.com/office/drawing/2014/main" id="{2CB103BB-958F-0F42-8AC8-B615B72BB8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9307" b="5574"/>
          <a:stretch/>
        </p:blipFill>
        <p:spPr>
          <a:xfrm>
            <a:off x="4145280" y="873148"/>
            <a:ext cx="7539995" cy="4585653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894AE6A-FB5D-9A47-AEF1-6711C8D77E7D}"/>
              </a:ext>
            </a:extLst>
          </p:cNvPr>
          <p:cNvSpPr/>
          <p:nvPr/>
        </p:nvSpPr>
        <p:spPr>
          <a:xfrm>
            <a:off x="7908038" y="5517634"/>
            <a:ext cx="36424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sng" strike="noStrike" kern="1200" cap="none" spc="-1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Beginners </a:t>
            </a:r>
            <a:r>
              <a:rPr kumimoji="0" lang="pl-PL" sz="2000" b="0" i="0" u="sng" strike="noStrike" kern="1200" cap="none" spc="-1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Guide to writing a blog</a:t>
            </a:r>
            <a:endParaRPr kumimoji="0" lang="pl-PL" sz="20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</p:txBody>
      </p:sp>
      <p:grpSp>
        <p:nvGrpSpPr>
          <p:cNvPr id="19" name="Google Shape;664;p39">
            <a:extLst>
              <a:ext uri="{FF2B5EF4-FFF2-40B4-BE49-F238E27FC236}">
                <a16:creationId xmlns:a16="http://schemas.microsoft.com/office/drawing/2014/main" id="{B727D94F-4CA3-9E47-A03E-4AF48ED1C0D7}"/>
              </a:ext>
            </a:extLst>
          </p:cNvPr>
          <p:cNvGrpSpPr/>
          <p:nvPr/>
        </p:nvGrpSpPr>
        <p:grpSpPr>
          <a:xfrm>
            <a:off x="7471591" y="5538478"/>
            <a:ext cx="393060" cy="393060"/>
            <a:chOff x="5941025" y="3634400"/>
            <a:chExt cx="467650" cy="467650"/>
          </a:xfrm>
        </p:grpSpPr>
        <p:sp>
          <p:nvSpPr>
            <p:cNvPr id="20" name="Google Shape;665;p39">
              <a:extLst>
                <a:ext uri="{FF2B5EF4-FFF2-40B4-BE49-F238E27FC236}">
                  <a16:creationId xmlns:a16="http://schemas.microsoft.com/office/drawing/2014/main" id="{DE668C30-5244-BF47-8AA2-B472B38598FF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1" name="Google Shape;666;p39">
              <a:extLst>
                <a:ext uri="{FF2B5EF4-FFF2-40B4-BE49-F238E27FC236}">
                  <a16:creationId xmlns:a16="http://schemas.microsoft.com/office/drawing/2014/main" id="{15DD3CBA-3608-9241-99CD-9AC9A9337042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2" name="Google Shape;667;p39">
              <a:extLst>
                <a:ext uri="{FF2B5EF4-FFF2-40B4-BE49-F238E27FC236}">
                  <a16:creationId xmlns:a16="http://schemas.microsoft.com/office/drawing/2014/main" id="{969C59F5-DB7B-714B-8150-C325AFE61A07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3" name="Google Shape;668;p39">
              <a:extLst>
                <a:ext uri="{FF2B5EF4-FFF2-40B4-BE49-F238E27FC236}">
                  <a16:creationId xmlns:a16="http://schemas.microsoft.com/office/drawing/2014/main" id="{4CBD66AC-46E4-4242-BDE3-5684C4F78D6A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4" name="Google Shape;669;p39">
              <a:extLst>
                <a:ext uri="{FF2B5EF4-FFF2-40B4-BE49-F238E27FC236}">
                  <a16:creationId xmlns:a16="http://schemas.microsoft.com/office/drawing/2014/main" id="{73ECA990-0B49-434F-BA93-10AD06A64E54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5" name="Google Shape;670;p39">
              <a:extLst>
                <a:ext uri="{FF2B5EF4-FFF2-40B4-BE49-F238E27FC236}">
                  <a16:creationId xmlns:a16="http://schemas.microsoft.com/office/drawing/2014/main" id="{303AED5D-A848-4244-85D4-3772806443BC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42E605A9-AEA6-AF44-BFF3-D19D5F6780BC}"/>
              </a:ext>
            </a:extLst>
          </p:cNvPr>
          <p:cNvSpPr/>
          <p:nvPr/>
        </p:nvSpPr>
        <p:spPr>
          <a:xfrm>
            <a:off x="4479674" y="5516546"/>
            <a:ext cx="311989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200" b="1" i="0" u="none" strike="noStrike" kern="1200" cap="none" spc="-1" normalizeH="0" baseline="0" noProof="0" dirty="0" err="1">
                <a:ln>
                  <a:noFill/>
                </a:ln>
                <a:solidFill>
                  <a:srgbClr val="DB1F28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Check</a:t>
            </a:r>
            <a:r>
              <a:rPr kumimoji="0" lang="pl-PL" sz="2200" b="1" i="0" u="none" strike="noStrike" kern="1200" cap="none" spc="-1" normalizeH="0" baseline="0" noProof="0" dirty="0">
                <a:ln>
                  <a:noFill/>
                </a:ln>
                <a:solidFill>
                  <a:srgbClr val="DB1F28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out </a:t>
            </a:r>
            <a:r>
              <a:rPr kumimoji="0" lang="pl-PL" sz="2200" b="1" i="0" u="none" strike="noStrike" kern="1200" cap="none" spc="-1" normalizeH="0" baseline="0" noProof="0" dirty="0" err="1">
                <a:ln>
                  <a:noFill/>
                </a:ln>
                <a:solidFill>
                  <a:srgbClr val="DB1F28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some</a:t>
            </a:r>
            <a:r>
              <a:rPr kumimoji="0" lang="pl-PL" sz="2200" b="1" i="0" u="none" strike="noStrike" kern="1200" cap="none" spc="-1" normalizeH="0" baseline="0" noProof="0" dirty="0">
                <a:ln>
                  <a:noFill/>
                </a:ln>
                <a:solidFill>
                  <a:srgbClr val="DB1F28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Pro </a:t>
            </a:r>
            <a:r>
              <a:rPr kumimoji="0" lang="pl-PL" sz="2200" b="1" i="0" u="none" strike="noStrike" kern="1200" cap="none" spc="-1" normalizeH="0" baseline="0" noProof="0" dirty="0" err="1">
                <a:ln>
                  <a:noFill/>
                </a:ln>
                <a:solidFill>
                  <a:srgbClr val="DB1F28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Tips</a:t>
            </a:r>
            <a:endParaRPr kumimoji="0" lang="pl-PL" sz="2200" b="1" i="0" u="none" strike="noStrike" kern="1200" cap="none" spc="-1" normalizeH="0" baseline="0" noProof="0" dirty="0">
              <a:ln>
                <a:noFill/>
              </a:ln>
              <a:solidFill>
                <a:srgbClr val="DB1F28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erson taking a selfie in a room&#10;&#10;Description automatically generated">
            <a:extLst>
              <a:ext uri="{FF2B5EF4-FFF2-40B4-BE49-F238E27FC236}">
                <a16:creationId xmlns:a16="http://schemas.microsoft.com/office/drawing/2014/main" id="{A2384F55-84BC-054D-A1AD-7E05EF12F2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397" y="1270330"/>
            <a:ext cx="5444095" cy="3435782"/>
          </a:xfrm>
          <a:prstGeom prst="rect">
            <a:avLst/>
          </a:prstGeom>
        </p:spPr>
      </p:pic>
      <p:pic>
        <p:nvPicPr>
          <p:cNvPr id="6" name="Picture 5">
            <a:hlinkClick r:id="rId3"/>
            <a:extLst>
              <a:ext uri="{FF2B5EF4-FFF2-40B4-BE49-F238E27FC236}">
                <a16:creationId xmlns:a16="http://schemas.microsoft.com/office/drawing/2014/main" id="{2CB103BB-958F-0F42-8AC8-B615B72BB8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9307" b="5574"/>
          <a:stretch/>
        </p:blipFill>
        <p:spPr>
          <a:xfrm>
            <a:off x="4145280" y="873148"/>
            <a:ext cx="7539995" cy="4585653"/>
          </a:xfrm>
          <a:prstGeom prst="rect">
            <a:avLst/>
          </a:prstGeom>
        </p:spPr>
      </p:pic>
      <p:sp>
        <p:nvSpPr>
          <p:cNvPr id="5" name="CustomShape 3">
            <a:extLst>
              <a:ext uri="{FF2B5EF4-FFF2-40B4-BE49-F238E27FC236}">
                <a16:creationId xmlns:a16="http://schemas.microsoft.com/office/drawing/2014/main" id="{F7CD6D7D-7247-EA4A-B4E1-ED5612ABEF92}"/>
              </a:ext>
            </a:extLst>
          </p:cNvPr>
          <p:cNvSpPr/>
          <p:nvPr/>
        </p:nvSpPr>
        <p:spPr>
          <a:xfrm rot="286200">
            <a:off x="-161950" y="447992"/>
            <a:ext cx="3047729" cy="825480"/>
          </a:xfrm>
          <a:prstGeom prst="rect">
            <a:avLst/>
          </a:pr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82" name="TextShape 1"/>
          <p:cNvSpPr txBox="1"/>
          <p:nvPr/>
        </p:nvSpPr>
        <p:spPr>
          <a:xfrm rot="286200">
            <a:off x="741821" y="537389"/>
            <a:ext cx="4296851" cy="71568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0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Najlepsze </a:t>
            </a:r>
            <a:br>
              <a:rPr kumimoji="0" lang="pl-PL" sz="30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</a:br>
            <a:r>
              <a:rPr kumimoji="0" lang="pl-PL" sz="30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Porady</a:t>
            </a:r>
            <a:endParaRPr kumimoji="0" lang="en-US" sz="30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583" name="TextShape 2"/>
          <p:cNvSpPr txBox="1"/>
          <p:nvPr/>
        </p:nvSpPr>
        <p:spPr>
          <a:xfrm>
            <a:off x="812715" y="1874418"/>
            <a:ext cx="3161877" cy="33998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21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Pamiętaj, że kręcenie wideo bloga, czy pisanie bloga, to jest umiejętność, można się tego nauczyć, </a:t>
            </a:r>
            <a:br>
              <a:rPr lang="pl-PL" sz="21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</a:br>
            <a:r>
              <a:rPr lang="pl-PL" sz="21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a także znaleźć wiele świetnych porad.</a:t>
            </a:r>
            <a:endParaRPr lang="en-US" sz="2100" dirty="0">
              <a:latin typeface="Calibri" panose="020F0502020204030204" pitchFamily="34" charset="0"/>
              <a:ea typeface="+mn-lt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pl-PL" sz="2100" dirty="0">
                <a:latin typeface="Calibri" panose="020F0502020204030204" pitchFamily="34" charset="0"/>
                <a:cs typeface="Calibri" panose="020F0502020204030204" pitchFamily="34" charset="0"/>
              </a:rPr>
              <a:t>Można stworzyć profesjonalny wideo blog za pomocą telefonu </a:t>
            </a:r>
            <a:br>
              <a:rPr lang="pl-PL" sz="21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100" dirty="0">
                <a:latin typeface="Calibri" panose="020F0502020204030204" pitchFamily="34" charset="0"/>
                <a:cs typeface="Calibri" panose="020F0502020204030204" pitchFamily="34" charset="0"/>
              </a:rPr>
              <a:t>i podstawowego oprogramowania.</a:t>
            </a:r>
            <a:endParaRPr lang="en-US" sz="2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90B4A6-5BCA-6F4E-8494-DA89B1839942}"/>
              </a:ext>
            </a:extLst>
          </p:cNvPr>
          <p:cNvSpPr/>
          <p:nvPr/>
        </p:nvSpPr>
        <p:spPr>
          <a:xfrm>
            <a:off x="8200646" y="5419647"/>
            <a:ext cx="24798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pl-PL" sz="2000" u="sng" spc="-1" dirty="0">
                <a:solidFill>
                  <a:srgbClr val="1367B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Make money blogging</a:t>
            </a:r>
            <a:endParaRPr lang="pl-PL" sz="2000" spc="-1" dirty="0">
              <a:solidFill>
                <a:srgbClr val="1367B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0" name="Google Shape;664;p39">
            <a:extLst>
              <a:ext uri="{FF2B5EF4-FFF2-40B4-BE49-F238E27FC236}">
                <a16:creationId xmlns:a16="http://schemas.microsoft.com/office/drawing/2014/main" id="{359EF6D1-CD61-054D-BA14-7C98CFF55E50}"/>
              </a:ext>
            </a:extLst>
          </p:cNvPr>
          <p:cNvGrpSpPr/>
          <p:nvPr/>
        </p:nvGrpSpPr>
        <p:grpSpPr>
          <a:xfrm>
            <a:off x="7764199" y="5440491"/>
            <a:ext cx="393060" cy="393060"/>
            <a:chOff x="5941025" y="3634400"/>
            <a:chExt cx="467650" cy="467650"/>
          </a:xfrm>
        </p:grpSpPr>
        <p:sp>
          <p:nvSpPr>
            <p:cNvPr id="11" name="Google Shape;665;p39">
              <a:extLst>
                <a:ext uri="{FF2B5EF4-FFF2-40B4-BE49-F238E27FC236}">
                  <a16:creationId xmlns:a16="http://schemas.microsoft.com/office/drawing/2014/main" id="{9238677D-6CEF-5942-9478-03B3DE5281AF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66;p39">
              <a:extLst>
                <a:ext uri="{FF2B5EF4-FFF2-40B4-BE49-F238E27FC236}">
                  <a16:creationId xmlns:a16="http://schemas.microsoft.com/office/drawing/2014/main" id="{AE8A89BB-AE1D-D749-B211-C8CD09CA0B15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667;p39">
              <a:extLst>
                <a:ext uri="{FF2B5EF4-FFF2-40B4-BE49-F238E27FC236}">
                  <a16:creationId xmlns:a16="http://schemas.microsoft.com/office/drawing/2014/main" id="{A2197921-F4B1-8548-A93B-2BA49A5D9151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68;p39">
              <a:extLst>
                <a:ext uri="{FF2B5EF4-FFF2-40B4-BE49-F238E27FC236}">
                  <a16:creationId xmlns:a16="http://schemas.microsoft.com/office/drawing/2014/main" id="{C4FFD52F-1ACC-5649-845E-46BCDC6F051B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69;p39">
              <a:extLst>
                <a:ext uri="{FF2B5EF4-FFF2-40B4-BE49-F238E27FC236}">
                  <a16:creationId xmlns:a16="http://schemas.microsoft.com/office/drawing/2014/main" id="{B5EBC629-EF90-7445-A75D-CF7D79B0CCCB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70;p39">
              <a:extLst>
                <a:ext uri="{FF2B5EF4-FFF2-40B4-BE49-F238E27FC236}">
                  <a16:creationId xmlns:a16="http://schemas.microsoft.com/office/drawing/2014/main" id="{F3F99F2A-8142-2040-83AD-7E1DC11BCA1E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F1FBBF26-3D90-A449-9FF5-84D439A53FB3}"/>
              </a:ext>
            </a:extLst>
          </p:cNvPr>
          <p:cNvSpPr/>
          <p:nvPr/>
        </p:nvSpPr>
        <p:spPr>
          <a:xfrm>
            <a:off x="4772282" y="5418559"/>
            <a:ext cx="311989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pl-PL" sz="2200" b="1" spc="-1" dirty="0" err="1">
                <a:solidFill>
                  <a:srgbClr val="DB1F28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Check</a:t>
            </a:r>
            <a:r>
              <a:rPr lang="pl-PL" sz="2200" b="1" spc="-1" dirty="0">
                <a:solidFill>
                  <a:srgbClr val="DB1F28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out </a:t>
            </a:r>
            <a:r>
              <a:rPr lang="pl-PL" sz="2200" b="1" spc="-1" dirty="0" err="1">
                <a:solidFill>
                  <a:srgbClr val="DB1F28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some</a:t>
            </a:r>
            <a:r>
              <a:rPr lang="pl-PL" sz="2200" b="1" spc="-1" dirty="0">
                <a:solidFill>
                  <a:srgbClr val="DB1F28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Pro </a:t>
            </a:r>
            <a:r>
              <a:rPr lang="pl-PL" sz="2200" b="1" spc="-1" dirty="0" err="1">
                <a:solidFill>
                  <a:srgbClr val="DB1F28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Tips</a:t>
            </a:r>
            <a:endParaRPr lang="pl-PL" sz="2200" b="1" spc="-1" dirty="0">
              <a:solidFill>
                <a:srgbClr val="DB1F2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90249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person, indoor, computer, person&#10;&#10;Description automatically generated">
            <a:extLst>
              <a:ext uri="{FF2B5EF4-FFF2-40B4-BE49-F238E27FC236}">
                <a16:creationId xmlns:a16="http://schemas.microsoft.com/office/drawing/2014/main" id="{A46434CF-3608-4644-9A88-0DBEB4643A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049" y="1131403"/>
            <a:ext cx="5448289" cy="3513749"/>
          </a:xfrm>
          <a:prstGeom prst="rect">
            <a:avLst/>
          </a:prstGeom>
        </p:spPr>
      </p:pic>
      <p:pic>
        <p:nvPicPr>
          <p:cNvPr id="6" name="Picture 5">
            <a:hlinkClick r:id="rId3"/>
            <a:extLst>
              <a:ext uri="{FF2B5EF4-FFF2-40B4-BE49-F238E27FC236}">
                <a16:creationId xmlns:a16="http://schemas.microsoft.com/office/drawing/2014/main" id="{2CB103BB-958F-0F42-8AC8-B615B72BB8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9307" b="5574"/>
          <a:stretch/>
        </p:blipFill>
        <p:spPr>
          <a:xfrm>
            <a:off x="4145280" y="873148"/>
            <a:ext cx="7539995" cy="4585653"/>
          </a:xfrm>
          <a:prstGeom prst="rect">
            <a:avLst/>
          </a:prstGeom>
        </p:spPr>
      </p:pic>
      <p:sp>
        <p:nvSpPr>
          <p:cNvPr id="5" name="CustomShape 3">
            <a:extLst>
              <a:ext uri="{FF2B5EF4-FFF2-40B4-BE49-F238E27FC236}">
                <a16:creationId xmlns:a16="http://schemas.microsoft.com/office/drawing/2014/main" id="{F7CD6D7D-7247-EA4A-B4E1-ED5612ABEF92}"/>
              </a:ext>
            </a:extLst>
          </p:cNvPr>
          <p:cNvSpPr/>
          <p:nvPr/>
        </p:nvSpPr>
        <p:spPr>
          <a:xfrm rot="286200">
            <a:off x="-161950" y="447992"/>
            <a:ext cx="3047729" cy="825480"/>
          </a:xfrm>
          <a:prstGeom prst="rect">
            <a:avLst/>
          </a:pr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82" name="TextShape 1"/>
          <p:cNvSpPr txBox="1"/>
          <p:nvPr/>
        </p:nvSpPr>
        <p:spPr>
          <a:xfrm rot="286200">
            <a:off x="696494" y="469455"/>
            <a:ext cx="2791284" cy="1132999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000" b="0" i="0" u="none" strike="noStrike" kern="1200" cap="none" spc="-1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Najlepsze </a:t>
            </a:r>
            <a:br>
              <a:rPr kumimoji="0" lang="pl-PL" sz="3000" b="0" i="0" u="none" strike="noStrike" kern="1200" cap="none" spc="-1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</a:br>
            <a:r>
              <a:rPr kumimoji="0" lang="pl-PL" sz="3000" b="0" i="0" u="none" strike="noStrike" kern="1200" cap="none" spc="-1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Porady</a:t>
            </a:r>
            <a:endParaRPr kumimoji="0" lang="en-US" sz="30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583" name="TextShape 2"/>
          <p:cNvSpPr txBox="1"/>
          <p:nvPr/>
        </p:nvSpPr>
        <p:spPr>
          <a:xfrm>
            <a:off x="812715" y="1874418"/>
            <a:ext cx="3161877" cy="33998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21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Pamiętaj, że kręcenie wideo bloga, czy pisanie bloga, to jest umiejętność, można się tego nauczyć, </a:t>
            </a:r>
            <a:br>
              <a:rPr lang="pl-PL" sz="21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</a:br>
            <a:r>
              <a:rPr lang="pl-PL" sz="2100" dirty="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a także znaleźć wiele świetnych porad.</a:t>
            </a:r>
            <a:endParaRPr lang="en-US" sz="2100" dirty="0">
              <a:latin typeface="Calibri" panose="020F0502020204030204" pitchFamily="34" charset="0"/>
              <a:ea typeface="+mn-lt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pl-PL" sz="2100" dirty="0">
                <a:latin typeface="Calibri" panose="020F0502020204030204" pitchFamily="34" charset="0"/>
                <a:cs typeface="Calibri" panose="020F0502020204030204" pitchFamily="34" charset="0"/>
              </a:rPr>
              <a:t>Można stworzyć profesjonalny wideo blog za pomocą telefonu </a:t>
            </a:r>
            <a:br>
              <a:rPr lang="pl-PL" sz="21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100" dirty="0">
                <a:latin typeface="Calibri" panose="020F0502020204030204" pitchFamily="34" charset="0"/>
                <a:cs typeface="Calibri" panose="020F0502020204030204" pitchFamily="34" charset="0"/>
              </a:rPr>
              <a:t>i podstawowego oprogramowania.</a:t>
            </a:r>
            <a:endParaRPr lang="en-US" sz="2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5C58D2E-F334-134D-8EA1-BA4DFC4DC6A3}"/>
              </a:ext>
            </a:extLst>
          </p:cNvPr>
          <p:cNvSpPr/>
          <p:nvPr/>
        </p:nvSpPr>
        <p:spPr>
          <a:xfrm>
            <a:off x="8200646" y="5419647"/>
            <a:ext cx="31963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sng" strike="noStrike" kern="1200" cap="none" spc="-1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How to vlog with your phone</a:t>
            </a:r>
            <a:endParaRPr kumimoji="0" lang="pl-PL" sz="2000" b="0" i="0" u="sng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</p:txBody>
      </p:sp>
      <p:grpSp>
        <p:nvGrpSpPr>
          <p:cNvPr id="19" name="Google Shape;664;p39">
            <a:extLst>
              <a:ext uri="{FF2B5EF4-FFF2-40B4-BE49-F238E27FC236}">
                <a16:creationId xmlns:a16="http://schemas.microsoft.com/office/drawing/2014/main" id="{18D1BE64-758C-7245-84E3-D72163D76F2F}"/>
              </a:ext>
            </a:extLst>
          </p:cNvPr>
          <p:cNvGrpSpPr/>
          <p:nvPr/>
        </p:nvGrpSpPr>
        <p:grpSpPr>
          <a:xfrm>
            <a:off x="7764199" y="5440491"/>
            <a:ext cx="393060" cy="393060"/>
            <a:chOff x="5941025" y="3634400"/>
            <a:chExt cx="467650" cy="467650"/>
          </a:xfrm>
        </p:grpSpPr>
        <p:sp>
          <p:nvSpPr>
            <p:cNvPr id="20" name="Google Shape;665;p39">
              <a:extLst>
                <a:ext uri="{FF2B5EF4-FFF2-40B4-BE49-F238E27FC236}">
                  <a16:creationId xmlns:a16="http://schemas.microsoft.com/office/drawing/2014/main" id="{EEC92AE6-1820-0840-805B-65BDD1B73C3B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1" name="Google Shape;666;p39">
              <a:extLst>
                <a:ext uri="{FF2B5EF4-FFF2-40B4-BE49-F238E27FC236}">
                  <a16:creationId xmlns:a16="http://schemas.microsoft.com/office/drawing/2014/main" id="{DB469142-5049-7C49-8FB8-2F3B040FB9B4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2" name="Google Shape;667;p39">
              <a:extLst>
                <a:ext uri="{FF2B5EF4-FFF2-40B4-BE49-F238E27FC236}">
                  <a16:creationId xmlns:a16="http://schemas.microsoft.com/office/drawing/2014/main" id="{DEAFA809-19A2-9B49-A5E0-201B01AA83CE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3" name="Google Shape;668;p39">
              <a:extLst>
                <a:ext uri="{FF2B5EF4-FFF2-40B4-BE49-F238E27FC236}">
                  <a16:creationId xmlns:a16="http://schemas.microsoft.com/office/drawing/2014/main" id="{9A301709-20BE-314E-AFB4-4DB26104FA18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4" name="Google Shape;669;p39">
              <a:extLst>
                <a:ext uri="{FF2B5EF4-FFF2-40B4-BE49-F238E27FC236}">
                  <a16:creationId xmlns:a16="http://schemas.microsoft.com/office/drawing/2014/main" id="{82B45E1C-1F32-2041-A2AE-72A9E6C700C6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5" name="Google Shape;670;p39">
              <a:extLst>
                <a:ext uri="{FF2B5EF4-FFF2-40B4-BE49-F238E27FC236}">
                  <a16:creationId xmlns:a16="http://schemas.microsoft.com/office/drawing/2014/main" id="{D82D19B6-427C-144C-BE87-F3B24D88A54C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166ACFB8-B0C0-FA45-92E6-6A271074106E}"/>
              </a:ext>
            </a:extLst>
          </p:cNvPr>
          <p:cNvSpPr/>
          <p:nvPr/>
        </p:nvSpPr>
        <p:spPr>
          <a:xfrm>
            <a:off x="4772282" y="5418559"/>
            <a:ext cx="311989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200" b="1" i="0" u="none" strike="noStrike" kern="1200" cap="none" spc="-1" normalizeH="0" baseline="0" noProof="0" dirty="0" err="1">
                <a:ln>
                  <a:noFill/>
                </a:ln>
                <a:solidFill>
                  <a:srgbClr val="DB1F28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Check</a:t>
            </a:r>
            <a:r>
              <a:rPr kumimoji="0" lang="pl-PL" sz="2200" b="1" i="0" u="none" strike="noStrike" kern="1200" cap="none" spc="-1" normalizeH="0" baseline="0" noProof="0" dirty="0">
                <a:ln>
                  <a:noFill/>
                </a:ln>
                <a:solidFill>
                  <a:srgbClr val="DB1F28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out </a:t>
            </a:r>
            <a:r>
              <a:rPr kumimoji="0" lang="pl-PL" sz="2200" b="1" i="0" u="none" strike="noStrike" kern="1200" cap="none" spc="-1" normalizeH="0" baseline="0" noProof="0" dirty="0" err="1">
                <a:ln>
                  <a:noFill/>
                </a:ln>
                <a:solidFill>
                  <a:srgbClr val="DB1F28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some</a:t>
            </a:r>
            <a:r>
              <a:rPr kumimoji="0" lang="pl-PL" sz="2200" b="1" i="0" u="none" strike="noStrike" kern="1200" cap="none" spc="-1" normalizeH="0" baseline="0" noProof="0" dirty="0">
                <a:ln>
                  <a:noFill/>
                </a:ln>
                <a:solidFill>
                  <a:srgbClr val="DB1F28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Pro </a:t>
            </a:r>
            <a:r>
              <a:rPr kumimoji="0" lang="pl-PL" sz="2200" b="1" i="0" u="none" strike="noStrike" kern="1200" cap="none" spc="-1" normalizeH="0" baseline="0" noProof="0" dirty="0" err="1">
                <a:ln>
                  <a:noFill/>
                </a:ln>
                <a:solidFill>
                  <a:srgbClr val="DB1F28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Tips</a:t>
            </a:r>
            <a:endParaRPr kumimoji="0" lang="pl-PL" sz="2200" b="1" i="0" u="none" strike="noStrike" kern="1200" cap="none" spc="-1" normalizeH="0" baseline="0" noProof="0" dirty="0">
              <a:ln>
                <a:noFill/>
              </a:ln>
              <a:solidFill>
                <a:srgbClr val="DB1F28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0469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97" t="-223" r="6496" b="5220"/>
          <a:stretch/>
        </p:blipFill>
        <p:spPr>
          <a:xfrm>
            <a:off x="5878286" y="-65314"/>
            <a:ext cx="6340702" cy="6923314"/>
          </a:xfrm>
        </p:spPr>
      </p:pic>
      <p:sp>
        <p:nvSpPr>
          <p:cNvPr id="8" name="TextShape 1"/>
          <p:cNvSpPr txBox="1"/>
          <p:nvPr/>
        </p:nvSpPr>
        <p:spPr>
          <a:xfrm rot="256800">
            <a:off x="592200" y="686880"/>
            <a:ext cx="3911760" cy="74268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Blogging stars</a:t>
            </a:r>
            <a:endParaRPr kumimoji="0" lang="en-US" sz="360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5878286" y="5842134"/>
            <a:ext cx="5059334" cy="461665"/>
          </a:xfrm>
          <a:prstGeom prst="rect">
            <a:avLst/>
          </a:prstGeom>
          <a:solidFill>
            <a:srgbClr val="FDB614"/>
          </a:solidFill>
        </p:spPr>
        <p:txBody>
          <a:bodyPr wrap="none">
            <a:spAutoFit/>
          </a:bodyPr>
          <a:lstStyle/>
          <a:p>
            <a:r>
              <a:rPr lang="pl-PL" sz="24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Jak zwiedzić </a:t>
            </a:r>
            <a:r>
              <a:rPr lang="pl-PL" sz="2400" b="1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swiat</a:t>
            </a:r>
            <a:r>
              <a:rPr lang="pl-PL" sz="24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i dostać za to kasę </a:t>
            </a:r>
            <a:r>
              <a:rPr lang="pl-PL" sz="24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?</a:t>
            </a:r>
            <a:endParaRPr lang="en-US" sz="2400" b="1" i="0" dirty="0">
              <a:solidFill>
                <a:schemeClr val="accent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Shape 2"/>
          <p:cNvSpPr txBox="1"/>
          <p:nvPr/>
        </p:nvSpPr>
        <p:spPr>
          <a:xfrm>
            <a:off x="426102" y="1612262"/>
            <a:ext cx="5497920" cy="5049795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r>
              <a:rPr lang="pl-PL" sz="2200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/>
                <a:ea typeface="Muli;Times New Roman"/>
              </a:rPr>
              <a:t>“Kanał YouTube </a:t>
            </a:r>
            <a:r>
              <a:rPr lang="pl-PL" sz="2200" strike="noStrike" spc="-1" dirty="0" err="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/>
                <a:ea typeface="Muli;Times New Roman"/>
              </a:rPr>
              <a:t>Vagabrothers</a:t>
            </a:r>
            <a:r>
              <a:rPr lang="pl-PL" sz="2200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/>
                <a:ea typeface="Muli;Times New Roman"/>
              </a:rPr>
              <a:t> prowadzony jest przez dwóch braci: Marko i </a:t>
            </a:r>
            <a:r>
              <a:rPr lang="pl-PL" sz="2200" strike="noStrike" spc="-1" dirty="0" err="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/>
                <a:ea typeface="Muli;Times New Roman"/>
              </a:rPr>
              <a:t>Alexa</a:t>
            </a:r>
            <a:r>
              <a:rPr lang="pl-PL" sz="2200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/>
                <a:ea typeface="Muli;Times New Roman"/>
              </a:rPr>
              <a:t> </a:t>
            </a:r>
            <a:r>
              <a:rPr lang="pl-PL" sz="2200" strike="noStrike" spc="-1" dirty="0" err="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/>
                <a:ea typeface="Muli;Times New Roman"/>
              </a:rPr>
              <a:t>Aylingów</a:t>
            </a:r>
            <a:r>
              <a:rPr lang="pl-PL" sz="2200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/>
                <a:ea typeface="Muli;Times New Roman"/>
              </a:rPr>
              <a:t>. Jest to dwóch filmowców, fotografów i pisarzy w podróży. Ich misją jest zwiedzić świat spotykając się z innymi młodymi ludźmi, inspirując przy tym swoich widzów do robienia tego samego. </a:t>
            </a:r>
          </a:p>
          <a:p>
            <a:pPr>
              <a:lnSpc>
                <a:spcPct val="100000"/>
              </a:lnSpc>
            </a:pPr>
            <a:endParaRPr lang="pl-PL" sz="220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Calibri"/>
              <a:ea typeface="Muli;Times New Roman"/>
            </a:endParaRPr>
          </a:p>
          <a:p>
            <a:pPr>
              <a:lnSpc>
                <a:spcPct val="100000"/>
              </a:lnSpc>
            </a:pPr>
            <a:r>
              <a:rPr lang="pl-PL" sz="2200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/>
                <a:ea typeface="Muli;Times New Roman"/>
              </a:rPr>
              <a:t>Ich kanał ma ponad 350,000 subskrypcji, </a:t>
            </a:r>
            <a:br>
              <a:rPr lang="pl-PL" sz="2200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/>
                <a:ea typeface="Muli;Times New Roman"/>
              </a:rPr>
            </a:br>
            <a:r>
              <a:rPr lang="pl-PL" sz="2200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/>
                <a:ea typeface="Muli;Times New Roman"/>
              </a:rPr>
              <a:t>a od połowy 2017 roku ich filmy oglądało </a:t>
            </a:r>
            <a:br>
              <a:rPr lang="pl-PL" sz="2200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/>
                <a:ea typeface="Muli;Times New Roman"/>
              </a:rPr>
            </a:br>
            <a:r>
              <a:rPr lang="pl-PL" sz="2200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/>
                <a:ea typeface="Muli;Times New Roman"/>
              </a:rPr>
              <a:t>w sumie 20 milionów użytkowników. Dziennie ich kanał jest w stanie zebrać 110,000 tysięcy wyświetleń na różnych urządzeniach.</a:t>
            </a:r>
            <a:endParaRPr lang="pl-PL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7530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erson posing for a picture&#10;&#10;Description automatically generated">
            <a:extLst>
              <a:ext uri="{FF2B5EF4-FFF2-40B4-BE49-F238E27FC236}">
                <a16:creationId xmlns:a16="http://schemas.microsoft.com/office/drawing/2014/main" id="{FCC1B6F8-7531-48C7-81C8-B03B7C5B7448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l="19450" r="19450"/>
          <a:stretch>
            <a:fillRect/>
          </a:stretch>
        </p:blipFill>
        <p:spPr>
          <a:xfrm>
            <a:off x="5862962" y="-21191"/>
            <a:ext cx="6413499" cy="6879191"/>
          </a:xfrm>
        </p:spPr>
      </p:pic>
      <p:sp>
        <p:nvSpPr>
          <p:cNvPr id="8" name="TextShape 1"/>
          <p:cNvSpPr txBox="1"/>
          <p:nvPr/>
        </p:nvSpPr>
        <p:spPr>
          <a:xfrm rot="256800">
            <a:off x="-1217" y="683225"/>
            <a:ext cx="5000933" cy="74268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Porady Do </a:t>
            </a:r>
            <a:r>
              <a:rPr kumimoji="0" lang="pl-PL" sz="3600" i="0" u="none" strike="noStrike" kern="1200" cap="none" spc="-1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Storytellingu</a:t>
            </a:r>
            <a:endParaRPr kumimoji="0" lang="en-US" sz="360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Prostokąt 9"/>
          <p:cNvSpPr/>
          <p:nvPr/>
        </p:nvSpPr>
        <p:spPr>
          <a:xfrm>
            <a:off x="4987545" y="5475818"/>
            <a:ext cx="2878864" cy="461665"/>
          </a:xfrm>
          <a:prstGeom prst="rect">
            <a:avLst/>
          </a:prstGeom>
          <a:solidFill>
            <a:srgbClr val="FDB614"/>
          </a:solidFill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Zasady </a:t>
            </a:r>
            <a:r>
              <a:rPr lang="pl-PL" sz="2400" b="1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storytellingu</a:t>
            </a:r>
            <a:endParaRPr lang="pl-PL" sz="2400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Shape 2"/>
          <p:cNvSpPr txBox="1"/>
          <p:nvPr/>
        </p:nvSpPr>
        <p:spPr>
          <a:xfrm>
            <a:off x="201600" y="1888200"/>
            <a:ext cx="5149800" cy="372935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pl-PL" sz="2400" strike="noStrike" kern="14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j-lt"/>
                <a:ea typeface="DejaVu Sans"/>
              </a:rPr>
              <a:t>Porady jak stworzyć mocną zawartość:</a:t>
            </a:r>
          </a:p>
          <a:p>
            <a:pPr>
              <a:lnSpc>
                <a:spcPct val="100000"/>
              </a:lnSpc>
            </a:pPr>
            <a:endParaRPr lang="pl-PL" sz="2400" kern="1400" dirty="0">
              <a:latin typeface="+mj-lt"/>
            </a:endParaRPr>
          </a:p>
          <a:p>
            <a:pPr marL="459720" indent="-457200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pl-PL" sz="2400" strike="noStrike" kern="14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j-lt"/>
                <a:ea typeface="DejaVu Sans"/>
              </a:rPr>
              <a:t>Niech fabuła opowiada o życiu codziennym.</a:t>
            </a:r>
            <a:endParaRPr lang="pl-PL" sz="2400" kern="1400" dirty="0">
              <a:latin typeface="+mj-lt"/>
            </a:endParaRPr>
          </a:p>
          <a:p>
            <a:pPr marL="459720" indent="-457200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pl-PL" sz="2400" strike="noStrike" kern="14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j-lt"/>
                <a:ea typeface="DejaVu Sans"/>
              </a:rPr>
              <a:t>Stwórz wymianę prawdziwych doświadczeń i pomysłó</a:t>
            </a:r>
            <a:r>
              <a:rPr lang="pl-PL" sz="2400" kern="14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j-lt"/>
                <a:ea typeface="DejaVu Sans"/>
              </a:rPr>
              <a:t>w.</a:t>
            </a:r>
            <a:endParaRPr lang="pl-PL" sz="2400" kern="1400" dirty="0">
              <a:latin typeface="+mj-lt"/>
            </a:endParaRPr>
          </a:p>
          <a:p>
            <a:pPr marL="459720" indent="-457200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pl-PL" sz="2400" strike="noStrike" kern="14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j-lt"/>
                <a:ea typeface="DejaVu Sans"/>
              </a:rPr>
              <a:t>Wymień istotne tematy i zagadnienia.</a:t>
            </a:r>
            <a:endParaRPr lang="pl-PL" sz="2400" kern="1400" dirty="0">
              <a:latin typeface="+mj-lt"/>
            </a:endParaRPr>
          </a:p>
          <a:p>
            <a:pPr marL="459720" indent="-457200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pl-PL" sz="2400" strike="noStrike" kern="14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j-lt"/>
                <a:ea typeface="DejaVu Sans"/>
              </a:rPr>
              <a:t>Stwórz autorytet oparty na zaufaniu.</a:t>
            </a:r>
          </a:p>
        </p:txBody>
      </p:sp>
    </p:spTree>
    <p:extLst>
      <p:ext uri="{BB962C8B-B14F-4D97-AF65-F5344CB8AC3E}">
        <p14:creationId xmlns:p14="http://schemas.microsoft.com/office/powerpoint/2010/main" val="13399971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3"/>
            <a:extLst>
              <a:ext uri="{FF2B5EF4-FFF2-40B4-BE49-F238E27FC236}">
                <a16:creationId xmlns:a16="http://schemas.microsoft.com/office/drawing/2014/main" id="{141AF1C3-5001-9B4E-8AE9-3ED1427620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9307" b="5574"/>
          <a:stretch/>
        </p:blipFill>
        <p:spPr>
          <a:xfrm>
            <a:off x="5639801" y="1602116"/>
            <a:ext cx="6552199" cy="3984898"/>
          </a:xfrm>
          <a:prstGeom prst="rect">
            <a:avLst/>
          </a:prstGeom>
        </p:spPr>
      </p:pic>
      <p:sp>
        <p:nvSpPr>
          <p:cNvPr id="23" name="CustomShape 3">
            <a:extLst>
              <a:ext uri="{FF2B5EF4-FFF2-40B4-BE49-F238E27FC236}">
                <a16:creationId xmlns:a16="http://schemas.microsoft.com/office/drawing/2014/main" id="{F50EF78C-657D-7A4F-AFB8-32E7ED7FEB07}"/>
              </a:ext>
            </a:extLst>
          </p:cNvPr>
          <p:cNvSpPr/>
          <p:nvPr/>
        </p:nvSpPr>
        <p:spPr>
          <a:xfrm rot="286200">
            <a:off x="-164946" y="579374"/>
            <a:ext cx="4778750" cy="825480"/>
          </a:xfrm>
          <a:prstGeom prst="rect">
            <a:avLst/>
          </a:pr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BB80663-60D8-6F49-B4B4-5609B44DB38C}"/>
              </a:ext>
            </a:extLst>
          </p:cNvPr>
          <p:cNvSpPr txBox="1">
            <a:spLocks/>
          </p:cNvSpPr>
          <p:nvPr/>
        </p:nvSpPr>
        <p:spPr>
          <a:xfrm>
            <a:off x="703618" y="1915233"/>
            <a:ext cx="5209502" cy="467957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200" dirty="0">
                <a:latin typeface="Calibri" panose="020F0502020204030204" pitchFamily="34" charset="0"/>
                <a:cs typeface="Calibri" panose="020F0502020204030204" pitchFamily="34" charset="0"/>
              </a:rPr>
              <a:t>W samej Europie jest w przybliżeniu 446 milionów graczy. Istnieją olbrzymie studia tworzące gry z milionowymi budżetami, które przyciągają mniejsze i niezależne studia, tworzące gry z wykorzystaniem nowych technologii.</a:t>
            </a: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pl-PL" sz="2200" dirty="0">
                <a:latin typeface="Calibri" panose="020F0502020204030204" pitchFamily="34" charset="0"/>
                <a:cs typeface="Calibri" panose="020F0502020204030204" pitchFamily="34" charset="0"/>
              </a:rPr>
              <a:t>E-sporty to światowy fenomen przyciągający widzów, graczy i reklamodawców. Przewiduje się, że w następnym roku przychód z nich przekroczy 2 miliardy dolarów.</a:t>
            </a:r>
            <a:endParaRPr lang="en-GB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200" dirty="0"/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DA480082-AB55-4E49-A156-75CB6195542F}"/>
              </a:ext>
            </a:extLst>
          </p:cNvPr>
          <p:cNvSpPr txBox="1">
            <a:spLocks/>
          </p:cNvSpPr>
          <p:nvPr/>
        </p:nvSpPr>
        <p:spPr>
          <a:xfrm rot="285998">
            <a:off x="617556" y="811967"/>
            <a:ext cx="5664057" cy="716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080" marR="0" lvl="0" indent="0" algn="l" defTabSz="914400" rtl="0" eaLnBrk="1" fontAlgn="auto" latinLnBrk="0" hangingPunct="1">
              <a:lnSpc>
                <a:spcPct val="100000"/>
              </a:lnSpc>
              <a:spcBef>
                <a:spcPts val="1001"/>
              </a:spcBef>
              <a:spcAft>
                <a:spcPts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0" i="0" u="none" strike="noStrike" kern="1200" cap="none" spc="-1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Gry i E-sporty</a:t>
            </a:r>
            <a:endParaRPr kumimoji="0" lang="en-US" sz="3600" b="0" i="0" u="none" strike="noStrike" kern="1200" cap="none" spc="-1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DE6D7F3-58FE-5248-B39E-93C8010A7D4B}"/>
              </a:ext>
            </a:extLst>
          </p:cNvPr>
          <p:cNvSpPr/>
          <p:nvPr/>
        </p:nvSpPr>
        <p:spPr>
          <a:xfrm>
            <a:off x="7242150" y="5602687"/>
            <a:ext cx="40925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1268B3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https://</a:t>
            </a:r>
            <a:r>
              <a:rPr kumimoji="0" lang="en-US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1268B3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www.youtube.com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1268B3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/</a:t>
            </a:r>
            <a:r>
              <a:rPr kumimoji="0" lang="en-US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1268B3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watch?v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1268B3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=B8ttFXUgtMw</a:t>
            </a:r>
          </a:p>
        </p:txBody>
      </p:sp>
      <p:grpSp>
        <p:nvGrpSpPr>
          <p:cNvPr id="16" name="Google Shape;664;p39">
            <a:extLst>
              <a:ext uri="{FF2B5EF4-FFF2-40B4-BE49-F238E27FC236}">
                <a16:creationId xmlns:a16="http://schemas.microsoft.com/office/drawing/2014/main" id="{D5B4BB2D-AF91-3F4A-9508-11FA6FBBB59A}"/>
              </a:ext>
            </a:extLst>
          </p:cNvPr>
          <p:cNvGrpSpPr/>
          <p:nvPr/>
        </p:nvGrpSpPr>
        <p:grpSpPr>
          <a:xfrm>
            <a:off x="6818915" y="5555948"/>
            <a:ext cx="393060" cy="393060"/>
            <a:chOff x="5941025" y="3634400"/>
            <a:chExt cx="467650" cy="467650"/>
          </a:xfrm>
        </p:grpSpPr>
        <p:sp>
          <p:nvSpPr>
            <p:cNvPr id="17" name="Google Shape;665;p39">
              <a:extLst>
                <a:ext uri="{FF2B5EF4-FFF2-40B4-BE49-F238E27FC236}">
                  <a16:creationId xmlns:a16="http://schemas.microsoft.com/office/drawing/2014/main" id="{C0C4AAB8-8127-8C41-8B36-51CC6982DCE8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8" name="Google Shape;666;p39">
              <a:extLst>
                <a:ext uri="{FF2B5EF4-FFF2-40B4-BE49-F238E27FC236}">
                  <a16:creationId xmlns:a16="http://schemas.microsoft.com/office/drawing/2014/main" id="{C6CA12D0-4E2C-7844-98DF-B4A943682FBD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9" name="Google Shape;667;p39">
              <a:extLst>
                <a:ext uri="{FF2B5EF4-FFF2-40B4-BE49-F238E27FC236}">
                  <a16:creationId xmlns:a16="http://schemas.microsoft.com/office/drawing/2014/main" id="{FD993C5D-45EA-EA4E-AC65-AC0D69CB84AC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0" name="Google Shape;668;p39">
              <a:extLst>
                <a:ext uri="{FF2B5EF4-FFF2-40B4-BE49-F238E27FC236}">
                  <a16:creationId xmlns:a16="http://schemas.microsoft.com/office/drawing/2014/main" id="{A20B07D8-3B04-8440-A2C1-99B2D73FDBB9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1" name="Google Shape;669;p39">
              <a:extLst>
                <a:ext uri="{FF2B5EF4-FFF2-40B4-BE49-F238E27FC236}">
                  <a16:creationId xmlns:a16="http://schemas.microsoft.com/office/drawing/2014/main" id="{46A625E9-1070-E441-B9B3-94270B3CF83C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2" name="Google Shape;670;p39">
              <a:extLst>
                <a:ext uri="{FF2B5EF4-FFF2-40B4-BE49-F238E27FC236}">
                  <a16:creationId xmlns:a16="http://schemas.microsoft.com/office/drawing/2014/main" id="{BA4201AA-27C6-2843-987C-4482E0D2EE4B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pic>
        <p:nvPicPr>
          <p:cNvPr id="6" name="Picture 5" descr="A screen shot of a person&#10;&#10;Description automatically generated">
            <a:extLst>
              <a:ext uri="{FF2B5EF4-FFF2-40B4-BE49-F238E27FC236}">
                <a16:creationId xmlns:a16="http://schemas.microsoft.com/office/drawing/2014/main" id="{8532072D-4BFA-0744-B18A-83EB61E98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5" r="4275"/>
          <a:stretch/>
        </p:blipFill>
        <p:spPr>
          <a:xfrm>
            <a:off x="6560225" y="1906953"/>
            <a:ext cx="4734866" cy="2962656"/>
          </a:xfrm>
          <a:prstGeom prst="rect">
            <a:avLst/>
          </a:prstGeom>
        </p:spPr>
      </p:pic>
      <p:sp>
        <p:nvSpPr>
          <p:cNvPr id="24" name="CustomShape 4">
            <a:extLst>
              <a:ext uri="{FF2B5EF4-FFF2-40B4-BE49-F238E27FC236}">
                <a16:creationId xmlns:a16="http://schemas.microsoft.com/office/drawing/2014/main" id="{F4EF7F3C-099A-4340-AC7E-1A1E89DAA625}"/>
              </a:ext>
            </a:extLst>
          </p:cNvPr>
          <p:cNvSpPr/>
          <p:nvPr/>
        </p:nvSpPr>
        <p:spPr>
          <a:xfrm>
            <a:off x="7333346" y="5704693"/>
            <a:ext cx="4013781" cy="144509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400" b="0" i="0" u="none" strike="noStrike" kern="120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sng" strike="noStrike" kern="1200" cap="none" spc="-1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5 najlepszych silników do gier dla początkujących</a:t>
            </a:r>
            <a:endParaRPr kumimoji="0" lang="pl-PL" sz="20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400" b="0" i="0" u="none" strike="noStrike" kern="120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grpSp>
        <p:nvGrpSpPr>
          <p:cNvPr id="25" name="Google Shape;664;p39">
            <a:extLst>
              <a:ext uri="{FF2B5EF4-FFF2-40B4-BE49-F238E27FC236}">
                <a16:creationId xmlns:a16="http://schemas.microsoft.com/office/drawing/2014/main" id="{37A0D763-4ED5-E344-AD1E-B35A06911058}"/>
              </a:ext>
            </a:extLst>
          </p:cNvPr>
          <p:cNvGrpSpPr/>
          <p:nvPr/>
        </p:nvGrpSpPr>
        <p:grpSpPr>
          <a:xfrm>
            <a:off x="7032843" y="6085820"/>
            <a:ext cx="393060" cy="393060"/>
            <a:chOff x="5941025" y="3634400"/>
            <a:chExt cx="467650" cy="467650"/>
          </a:xfrm>
        </p:grpSpPr>
        <p:sp>
          <p:nvSpPr>
            <p:cNvPr id="26" name="Google Shape;665;p39">
              <a:extLst>
                <a:ext uri="{FF2B5EF4-FFF2-40B4-BE49-F238E27FC236}">
                  <a16:creationId xmlns:a16="http://schemas.microsoft.com/office/drawing/2014/main" id="{56E96427-79AA-724D-B524-036333D141A0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7" name="Google Shape;666;p39">
              <a:extLst>
                <a:ext uri="{FF2B5EF4-FFF2-40B4-BE49-F238E27FC236}">
                  <a16:creationId xmlns:a16="http://schemas.microsoft.com/office/drawing/2014/main" id="{EE1D2A36-057C-EE43-AC8E-BCF7B6572337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8" name="Google Shape;667;p39">
              <a:extLst>
                <a:ext uri="{FF2B5EF4-FFF2-40B4-BE49-F238E27FC236}">
                  <a16:creationId xmlns:a16="http://schemas.microsoft.com/office/drawing/2014/main" id="{7582E110-59B6-0348-B85A-9CB60F4AF9D2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9" name="Google Shape;668;p39">
              <a:extLst>
                <a:ext uri="{FF2B5EF4-FFF2-40B4-BE49-F238E27FC236}">
                  <a16:creationId xmlns:a16="http://schemas.microsoft.com/office/drawing/2014/main" id="{7C78CC98-047D-EF41-9869-83018F0AA8EA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0" name="Google Shape;669;p39">
              <a:extLst>
                <a:ext uri="{FF2B5EF4-FFF2-40B4-BE49-F238E27FC236}">
                  <a16:creationId xmlns:a16="http://schemas.microsoft.com/office/drawing/2014/main" id="{832B62AF-DFD1-414D-A469-3A0972682E18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1" name="Google Shape;670;p39">
              <a:extLst>
                <a:ext uri="{FF2B5EF4-FFF2-40B4-BE49-F238E27FC236}">
                  <a16:creationId xmlns:a16="http://schemas.microsoft.com/office/drawing/2014/main" id="{D0A8E6CE-8EC6-0449-8699-AB56C6083FA8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29528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9CD2EC69-8462-044E-BE15-DA2AD3970C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124" y="2211976"/>
            <a:ext cx="4731007" cy="3020241"/>
          </a:xfrm>
          <a:prstGeom prst="rect">
            <a:avLst/>
          </a:prstGeom>
        </p:spPr>
      </p:pic>
      <p:pic>
        <p:nvPicPr>
          <p:cNvPr id="12" name="Picture 11">
            <a:hlinkClick r:id="rId4"/>
            <a:extLst>
              <a:ext uri="{FF2B5EF4-FFF2-40B4-BE49-F238E27FC236}">
                <a16:creationId xmlns:a16="http://schemas.microsoft.com/office/drawing/2014/main" id="{141AF1C3-5001-9B4E-8AE9-3ED14276207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9307" b="5574"/>
          <a:stretch/>
        </p:blipFill>
        <p:spPr>
          <a:xfrm>
            <a:off x="5554489" y="1874196"/>
            <a:ext cx="6552199" cy="3984898"/>
          </a:xfrm>
          <a:prstGeom prst="rect">
            <a:avLst/>
          </a:prstGeom>
        </p:spPr>
      </p:pic>
      <p:sp>
        <p:nvSpPr>
          <p:cNvPr id="23" name="CustomShape 3">
            <a:extLst>
              <a:ext uri="{FF2B5EF4-FFF2-40B4-BE49-F238E27FC236}">
                <a16:creationId xmlns:a16="http://schemas.microsoft.com/office/drawing/2014/main" id="{F50EF78C-657D-7A4F-AFB8-32E7ED7FEB07}"/>
              </a:ext>
            </a:extLst>
          </p:cNvPr>
          <p:cNvSpPr/>
          <p:nvPr/>
        </p:nvSpPr>
        <p:spPr>
          <a:xfrm rot="286200">
            <a:off x="-166536" y="617535"/>
            <a:ext cx="5696568" cy="825480"/>
          </a:xfrm>
          <a:prstGeom prst="rect">
            <a:avLst/>
          </a:pr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BB80663-60D8-6F49-B4B4-5609B44DB38C}"/>
              </a:ext>
            </a:extLst>
          </p:cNvPr>
          <p:cNvSpPr txBox="1">
            <a:spLocks/>
          </p:cNvSpPr>
          <p:nvPr/>
        </p:nvSpPr>
        <p:spPr>
          <a:xfrm>
            <a:off x="394254" y="1760692"/>
            <a:ext cx="5289473" cy="467957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200" dirty="0">
                <a:latin typeface="Calibri" panose="020F0502020204030204" pitchFamily="34" charset="0"/>
                <a:cs typeface="Calibri" panose="020F0502020204030204" pitchFamily="34" charset="0"/>
              </a:rPr>
              <a:t>W północnej Irlandii mieści się od 20 do 30 firm zajmujących się tworzeniem produktów związanych z grami. Firma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Blockception</a:t>
            </a:r>
            <a:r>
              <a:rPr lang="pl-PL" sz="2200" dirty="0">
                <a:latin typeface="Calibri" panose="020F0502020204030204" pitchFamily="34" charset="0"/>
                <a:cs typeface="Calibri" panose="020F0502020204030204" pitchFamily="34" charset="0"/>
              </a:rPr>
              <a:t> zaczęła działalność w 2015 r. od tworzenia zawartości dla „</a:t>
            </a:r>
            <a:r>
              <a:rPr lang="pl-PL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Minecrafta</a:t>
            </a:r>
            <a:r>
              <a:rPr lang="pl-PL" sz="2200" dirty="0">
                <a:latin typeface="Calibri" panose="020F0502020204030204" pitchFamily="34" charset="0"/>
                <a:cs typeface="Calibri" panose="020F0502020204030204" pitchFamily="34" charset="0"/>
              </a:rPr>
              <a:t>”, tworząc szczegółowe mapy ze świata i doświadczenia z gry. Obecnie firma  dysponuje pełnym pasji zespołem składającym się z projektantów środowiska, twórców scenariuszy, modelarzy, aktorów podkładających głosy </a:t>
            </a:r>
            <a:br>
              <a:rPr lang="pl-PL" sz="2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200" dirty="0">
                <a:latin typeface="Calibri" panose="020F0502020204030204" pitchFamily="34" charset="0"/>
                <a:cs typeface="Calibri" panose="020F0502020204030204" pitchFamily="34" charset="0"/>
              </a:rPr>
              <a:t>i programistów.</a:t>
            </a: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DA480082-AB55-4E49-A156-75CB6195542F}"/>
              </a:ext>
            </a:extLst>
          </p:cNvPr>
          <p:cNvSpPr txBox="1">
            <a:spLocks/>
          </p:cNvSpPr>
          <p:nvPr/>
        </p:nvSpPr>
        <p:spPr>
          <a:xfrm rot="285998">
            <a:off x="617556" y="811967"/>
            <a:ext cx="5664057" cy="716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Indie Games Companies</a:t>
            </a:r>
            <a:endParaRPr kumimoji="0" lang="en-US" sz="36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32" name="CustomShape 3">
            <a:extLst>
              <a:ext uri="{FF2B5EF4-FFF2-40B4-BE49-F238E27FC236}">
                <a16:creationId xmlns:a16="http://schemas.microsoft.com/office/drawing/2014/main" id="{02DA08D0-713A-3643-9C38-8284B3F24DEA}"/>
              </a:ext>
            </a:extLst>
          </p:cNvPr>
          <p:cNvSpPr/>
          <p:nvPr/>
        </p:nvSpPr>
        <p:spPr>
          <a:xfrm>
            <a:off x="660334" y="5139467"/>
            <a:ext cx="6524009" cy="141431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900" b="0" i="0" u="sng" strike="noStrike" kern="1200" cap="none" spc="-1" normalizeH="0" baseline="0" noProof="0" dirty="0" err="1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Blackstaff</a:t>
            </a:r>
            <a:r>
              <a:rPr kumimoji="0" lang="pl-PL" sz="1900" b="0" i="0" u="sng" strike="noStrike" kern="1200" cap="none" spc="-1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Games</a:t>
            </a:r>
            <a:endParaRPr kumimoji="0" lang="pl-PL" sz="19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900" b="0" i="0" u="sng" strike="noStrike" kern="1200" cap="none" spc="-1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Blockception</a:t>
            </a:r>
            <a:endParaRPr kumimoji="0" lang="pl-PL" sz="19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900" b="0" i="0" u="sng" strike="noStrike" kern="1200" cap="none" spc="-1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Jordan Casey - An Irish teen entrepreneur in the digital world</a:t>
            </a:r>
            <a:endParaRPr kumimoji="0" lang="pl-PL" sz="19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9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grpSp>
        <p:nvGrpSpPr>
          <p:cNvPr id="33" name="Google Shape;664;p39">
            <a:extLst>
              <a:ext uri="{FF2B5EF4-FFF2-40B4-BE49-F238E27FC236}">
                <a16:creationId xmlns:a16="http://schemas.microsoft.com/office/drawing/2014/main" id="{6E9FFE1E-59A2-4F4E-A869-CC5D9D75ED8C}"/>
              </a:ext>
            </a:extLst>
          </p:cNvPr>
          <p:cNvGrpSpPr/>
          <p:nvPr/>
        </p:nvGrpSpPr>
        <p:grpSpPr>
          <a:xfrm>
            <a:off x="478546" y="5224256"/>
            <a:ext cx="216604" cy="216604"/>
            <a:chOff x="5941025" y="3634400"/>
            <a:chExt cx="467650" cy="467650"/>
          </a:xfrm>
        </p:grpSpPr>
        <p:sp>
          <p:nvSpPr>
            <p:cNvPr id="34" name="Google Shape;665;p39">
              <a:extLst>
                <a:ext uri="{FF2B5EF4-FFF2-40B4-BE49-F238E27FC236}">
                  <a16:creationId xmlns:a16="http://schemas.microsoft.com/office/drawing/2014/main" id="{58D8C71A-0FCA-7143-834E-C43B56312C74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5" name="Google Shape;666;p39">
              <a:extLst>
                <a:ext uri="{FF2B5EF4-FFF2-40B4-BE49-F238E27FC236}">
                  <a16:creationId xmlns:a16="http://schemas.microsoft.com/office/drawing/2014/main" id="{9B89AE8F-126B-DC46-828D-857EA69D4CF3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6" name="Google Shape;667;p39">
              <a:extLst>
                <a:ext uri="{FF2B5EF4-FFF2-40B4-BE49-F238E27FC236}">
                  <a16:creationId xmlns:a16="http://schemas.microsoft.com/office/drawing/2014/main" id="{37D63C1A-E224-B846-9F82-0927F198F32E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7" name="Google Shape;668;p39">
              <a:extLst>
                <a:ext uri="{FF2B5EF4-FFF2-40B4-BE49-F238E27FC236}">
                  <a16:creationId xmlns:a16="http://schemas.microsoft.com/office/drawing/2014/main" id="{ED288E5A-B17E-CC4C-969D-CB01AC6037D7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8" name="Google Shape;669;p39">
              <a:extLst>
                <a:ext uri="{FF2B5EF4-FFF2-40B4-BE49-F238E27FC236}">
                  <a16:creationId xmlns:a16="http://schemas.microsoft.com/office/drawing/2014/main" id="{8D4267B7-F202-F941-98BF-5BAE7CCE323A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9" name="Google Shape;670;p39">
              <a:extLst>
                <a:ext uri="{FF2B5EF4-FFF2-40B4-BE49-F238E27FC236}">
                  <a16:creationId xmlns:a16="http://schemas.microsoft.com/office/drawing/2014/main" id="{5492EDFD-6EA6-484A-99B7-BD382BC7909F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grpSp>
        <p:nvGrpSpPr>
          <p:cNvPr id="40" name="Google Shape;664;p39">
            <a:extLst>
              <a:ext uri="{FF2B5EF4-FFF2-40B4-BE49-F238E27FC236}">
                <a16:creationId xmlns:a16="http://schemas.microsoft.com/office/drawing/2014/main" id="{C4825FAD-3BAD-4146-836B-EC59C75A3A9E}"/>
              </a:ext>
            </a:extLst>
          </p:cNvPr>
          <p:cNvGrpSpPr/>
          <p:nvPr/>
        </p:nvGrpSpPr>
        <p:grpSpPr>
          <a:xfrm>
            <a:off x="478546" y="5547044"/>
            <a:ext cx="216604" cy="216604"/>
            <a:chOff x="5941025" y="3634400"/>
            <a:chExt cx="467650" cy="467650"/>
          </a:xfrm>
        </p:grpSpPr>
        <p:sp>
          <p:nvSpPr>
            <p:cNvPr id="41" name="Google Shape;665;p39">
              <a:extLst>
                <a:ext uri="{FF2B5EF4-FFF2-40B4-BE49-F238E27FC236}">
                  <a16:creationId xmlns:a16="http://schemas.microsoft.com/office/drawing/2014/main" id="{2C0D02D6-D5CD-E943-AA65-BB0240974276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42" name="Google Shape;666;p39">
              <a:extLst>
                <a:ext uri="{FF2B5EF4-FFF2-40B4-BE49-F238E27FC236}">
                  <a16:creationId xmlns:a16="http://schemas.microsoft.com/office/drawing/2014/main" id="{8F823636-ACD5-5D45-87D5-A17B2FA3314F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43" name="Google Shape;667;p39">
              <a:extLst>
                <a:ext uri="{FF2B5EF4-FFF2-40B4-BE49-F238E27FC236}">
                  <a16:creationId xmlns:a16="http://schemas.microsoft.com/office/drawing/2014/main" id="{FC34E934-8B93-0245-BD2F-1A62DEA2C893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44" name="Google Shape;668;p39">
              <a:extLst>
                <a:ext uri="{FF2B5EF4-FFF2-40B4-BE49-F238E27FC236}">
                  <a16:creationId xmlns:a16="http://schemas.microsoft.com/office/drawing/2014/main" id="{648AE64B-83EE-CC41-80A1-E629E89FB591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45" name="Google Shape;669;p39">
              <a:extLst>
                <a:ext uri="{FF2B5EF4-FFF2-40B4-BE49-F238E27FC236}">
                  <a16:creationId xmlns:a16="http://schemas.microsoft.com/office/drawing/2014/main" id="{01D30455-BBB6-6447-B274-BC3B7BB670E4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46" name="Google Shape;670;p39">
              <a:extLst>
                <a:ext uri="{FF2B5EF4-FFF2-40B4-BE49-F238E27FC236}">
                  <a16:creationId xmlns:a16="http://schemas.microsoft.com/office/drawing/2014/main" id="{1835A655-ED9D-BC40-98E8-4ED4F4C8C0E1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grpSp>
        <p:nvGrpSpPr>
          <p:cNvPr id="47" name="Google Shape;664;p39">
            <a:extLst>
              <a:ext uri="{FF2B5EF4-FFF2-40B4-BE49-F238E27FC236}">
                <a16:creationId xmlns:a16="http://schemas.microsoft.com/office/drawing/2014/main" id="{1E609AE3-87CD-9F4E-854C-E4067453211F}"/>
              </a:ext>
            </a:extLst>
          </p:cNvPr>
          <p:cNvGrpSpPr/>
          <p:nvPr/>
        </p:nvGrpSpPr>
        <p:grpSpPr>
          <a:xfrm>
            <a:off x="488244" y="5864240"/>
            <a:ext cx="216604" cy="216604"/>
            <a:chOff x="5941025" y="3634400"/>
            <a:chExt cx="467650" cy="467650"/>
          </a:xfrm>
        </p:grpSpPr>
        <p:sp>
          <p:nvSpPr>
            <p:cNvPr id="48" name="Google Shape;665;p39">
              <a:extLst>
                <a:ext uri="{FF2B5EF4-FFF2-40B4-BE49-F238E27FC236}">
                  <a16:creationId xmlns:a16="http://schemas.microsoft.com/office/drawing/2014/main" id="{143B4C5F-8498-7642-92A9-9C91DC94ACB0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49" name="Google Shape;666;p39">
              <a:extLst>
                <a:ext uri="{FF2B5EF4-FFF2-40B4-BE49-F238E27FC236}">
                  <a16:creationId xmlns:a16="http://schemas.microsoft.com/office/drawing/2014/main" id="{93BD5AF5-345C-754C-A273-7E851BBE5F41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50" name="Google Shape;667;p39">
              <a:extLst>
                <a:ext uri="{FF2B5EF4-FFF2-40B4-BE49-F238E27FC236}">
                  <a16:creationId xmlns:a16="http://schemas.microsoft.com/office/drawing/2014/main" id="{9567C779-99F1-1342-B930-BDE7D88E5768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51" name="Google Shape;668;p39">
              <a:extLst>
                <a:ext uri="{FF2B5EF4-FFF2-40B4-BE49-F238E27FC236}">
                  <a16:creationId xmlns:a16="http://schemas.microsoft.com/office/drawing/2014/main" id="{0EF7EFBD-BB07-2541-BAB5-53BD2B86342F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52" name="Google Shape;669;p39">
              <a:extLst>
                <a:ext uri="{FF2B5EF4-FFF2-40B4-BE49-F238E27FC236}">
                  <a16:creationId xmlns:a16="http://schemas.microsoft.com/office/drawing/2014/main" id="{2F651623-80CB-D942-A97F-ECFF60DCECC6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53" name="Google Shape;670;p39">
              <a:extLst>
                <a:ext uri="{FF2B5EF4-FFF2-40B4-BE49-F238E27FC236}">
                  <a16:creationId xmlns:a16="http://schemas.microsoft.com/office/drawing/2014/main" id="{5C1DD6C2-93F1-D64F-BD6E-37E27B457CED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75487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ustomShape 3">
            <a:extLst>
              <a:ext uri="{FF2B5EF4-FFF2-40B4-BE49-F238E27FC236}">
                <a16:creationId xmlns:a16="http://schemas.microsoft.com/office/drawing/2014/main" id="{F50EF78C-657D-7A4F-AFB8-32E7ED7FEB07}"/>
              </a:ext>
            </a:extLst>
          </p:cNvPr>
          <p:cNvSpPr/>
          <p:nvPr/>
        </p:nvSpPr>
        <p:spPr>
          <a:xfrm rot="286200">
            <a:off x="-161263" y="490936"/>
            <a:ext cx="2651709" cy="825480"/>
          </a:xfrm>
          <a:prstGeom prst="rect">
            <a:avLst/>
          </a:pr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BB80663-60D8-6F49-B4B4-5609B44DB38C}"/>
              </a:ext>
            </a:extLst>
          </p:cNvPr>
          <p:cNvSpPr txBox="1">
            <a:spLocks/>
          </p:cNvSpPr>
          <p:nvPr/>
        </p:nvSpPr>
        <p:spPr>
          <a:xfrm>
            <a:off x="790474" y="1524809"/>
            <a:ext cx="8015059" cy="148582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Ligi e-sportu, które mają swoje turnieje, zarówno wirtualne jak i fizyczne, to pełnoprawny biznes posiadający wiele ról, </a:t>
            </a:r>
            <a:b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w tym gracze, zarządzający zespołami, komentatorzy, blogerzy, trenerzy itd. 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DA480082-AB55-4E49-A156-75CB6195542F}"/>
              </a:ext>
            </a:extLst>
          </p:cNvPr>
          <p:cNvSpPr txBox="1">
            <a:spLocks/>
          </p:cNvSpPr>
          <p:nvPr/>
        </p:nvSpPr>
        <p:spPr>
          <a:xfrm rot="285998">
            <a:off x="624203" y="652273"/>
            <a:ext cx="1820517" cy="716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E-sporty</a:t>
            </a:r>
            <a:endParaRPr kumimoji="0" lang="en-US" sz="36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32" name="CustomShape 3">
            <a:extLst>
              <a:ext uri="{FF2B5EF4-FFF2-40B4-BE49-F238E27FC236}">
                <a16:creationId xmlns:a16="http://schemas.microsoft.com/office/drawing/2014/main" id="{02DA08D0-713A-3643-9C38-8284B3F24DEA}"/>
              </a:ext>
            </a:extLst>
          </p:cNvPr>
          <p:cNvSpPr/>
          <p:nvPr/>
        </p:nvSpPr>
        <p:spPr>
          <a:xfrm>
            <a:off x="1042003" y="3712666"/>
            <a:ext cx="6524009" cy="232225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sng" strike="noStrike" kern="1200" cap="none" spc="-1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Top 10 esports commentators</a:t>
            </a:r>
            <a:endParaRPr kumimoji="0" lang="en-GB" sz="20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sng" strike="noStrike" kern="1200" cap="none" spc="-1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An inside look at esports commentating</a:t>
            </a:r>
            <a:endParaRPr kumimoji="0" lang="en-GB" sz="20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sng" strike="noStrike" kern="1200" cap="none" spc="-1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Fanatic - a global esports entertainment brand</a:t>
            </a:r>
            <a:endParaRPr kumimoji="0" lang="en-GB" sz="20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sng" strike="noStrike" kern="1200" cap="none" spc="-1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How to start a professional esports team</a:t>
            </a:r>
            <a:endParaRPr kumimoji="0" lang="en-GB" sz="20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sng" strike="noStrike" kern="1200" cap="none" spc="-1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Becoming a professional league of legends player at 18</a:t>
            </a:r>
            <a:endParaRPr kumimoji="0" lang="en-GB" sz="20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sng" strike="noStrike" kern="1200" cap="none" spc="-1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7 things you need to consider before becoming a pro gamer</a:t>
            </a:r>
            <a:endParaRPr kumimoji="0" lang="en-GB" sz="20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</p:txBody>
      </p:sp>
      <p:grpSp>
        <p:nvGrpSpPr>
          <p:cNvPr id="33" name="Google Shape;664;p39">
            <a:extLst>
              <a:ext uri="{FF2B5EF4-FFF2-40B4-BE49-F238E27FC236}">
                <a16:creationId xmlns:a16="http://schemas.microsoft.com/office/drawing/2014/main" id="{6E9FFE1E-59A2-4F4E-A869-CC5D9D75ED8C}"/>
              </a:ext>
            </a:extLst>
          </p:cNvPr>
          <p:cNvGrpSpPr/>
          <p:nvPr/>
        </p:nvGrpSpPr>
        <p:grpSpPr>
          <a:xfrm>
            <a:off x="790474" y="3797455"/>
            <a:ext cx="216604" cy="216604"/>
            <a:chOff x="5941025" y="3634400"/>
            <a:chExt cx="467650" cy="467650"/>
          </a:xfrm>
        </p:grpSpPr>
        <p:sp>
          <p:nvSpPr>
            <p:cNvPr id="34" name="Google Shape;665;p39">
              <a:extLst>
                <a:ext uri="{FF2B5EF4-FFF2-40B4-BE49-F238E27FC236}">
                  <a16:creationId xmlns:a16="http://schemas.microsoft.com/office/drawing/2014/main" id="{58D8C71A-0FCA-7143-834E-C43B56312C74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5" name="Google Shape;666;p39">
              <a:extLst>
                <a:ext uri="{FF2B5EF4-FFF2-40B4-BE49-F238E27FC236}">
                  <a16:creationId xmlns:a16="http://schemas.microsoft.com/office/drawing/2014/main" id="{9B89AE8F-126B-DC46-828D-857EA69D4CF3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6" name="Google Shape;667;p39">
              <a:extLst>
                <a:ext uri="{FF2B5EF4-FFF2-40B4-BE49-F238E27FC236}">
                  <a16:creationId xmlns:a16="http://schemas.microsoft.com/office/drawing/2014/main" id="{37D63C1A-E224-B846-9F82-0927F198F32E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7" name="Google Shape;668;p39">
              <a:extLst>
                <a:ext uri="{FF2B5EF4-FFF2-40B4-BE49-F238E27FC236}">
                  <a16:creationId xmlns:a16="http://schemas.microsoft.com/office/drawing/2014/main" id="{ED288E5A-B17E-CC4C-969D-CB01AC6037D7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8" name="Google Shape;669;p39">
              <a:extLst>
                <a:ext uri="{FF2B5EF4-FFF2-40B4-BE49-F238E27FC236}">
                  <a16:creationId xmlns:a16="http://schemas.microsoft.com/office/drawing/2014/main" id="{8D4267B7-F202-F941-98BF-5BAE7CCE323A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9" name="Google Shape;670;p39">
              <a:extLst>
                <a:ext uri="{FF2B5EF4-FFF2-40B4-BE49-F238E27FC236}">
                  <a16:creationId xmlns:a16="http://schemas.microsoft.com/office/drawing/2014/main" id="{5492EDFD-6EA6-484A-99B7-BD382BC7909F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grpSp>
        <p:nvGrpSpPr>
          <p:cNvPr id="40" name="Google Shape;664;p39">
            <a:extLst>
              <a:ext uri="{FF2B5EF4-FFF2-40B4-BE49-F238E27FC236}">
                <a16:creationId xmlns:a16="http://schemas.microsoft.com/office/drawing/2014/main" id="{C4825FAD-3BAD-4146-836B-EC59C75A3A9E}"/>
              </a:ext>
            </a:extLst>
          </p:cNvPr>
          <p:cNvGrpSpPr/>
          <p:nvPr/>
        </p:nvGrpSpPr>
        <p:grpSpPr>
          <a:xfrm>
            <a:off x="790474" y="4197733"/>
            <a:ext cx="216604" cy="216604"/>
            <a:chOff x="5941025" y="3634400"/>
            <a:chExt cx="467650" cy="467650"/>
          </a:xfrm>
        </p:grpSpPr>
        <p:sp>
          <p:nvSpPr>
            <p:cNvPr id="41" name="Google Shape;665;p39">
              <a:extLst>
                <a:ext uri="{FF2B5EF4-FFF2-40B4-BE49-F238E27FC236}">
                  <a16:creationId xmlns:a16="http://schemas.microsoft.com/office/drawing/2014/main" id="{2C0D02D6-D5CD-E943-AA65-BB0240974276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42" name="Google Shape;666;p39">
              <a:extLst>
                <a:ext uri="{FF2B5EF4-FFF2-40B4-BE49-F238E27FC236}">
                  <a16:creationId xmlns:a16="http://schemas.microsoft.com/office/drawing/2014/main" id="{8F823636-ACD5-5D45-87D5-A17B2FA3314F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43" name="Google Shape;667;p39">
              <a:extLst>
                <a:ext uri="{FF2B5EF4-FFF2-40B4-BE49-F238E27FC236}">
                  <a16:creationId xmlns:a16="http://schemas.microsoft.com/office/drawing/2014/main" id="{FC34E934-8B93-0245-BD2F-1A62DEA2C893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44" name="Google Shape;668;p39">
              <a:extLst>
                <a:ext uri="{FF2B5EF4-FFF2-40B4-BE49-F238E27FC236}">
                  <a16:creationId xmlns:a16="http://schemas.microsoft.com/office/drawing/2014/main" id="{648AE64B-83EE-CC41-80A1-E629E89FB591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45" name="Google Shape;669;p39">
              <a:extLst>
                <a:ext uri="{FF2B5EF4-FFF2-40B4-BE49-F238E27FC236}">
                  <a16:creationId xmlns:a16="http://schemas.microsoft.com/office/drawing/2014/main" id="{01D30455-BBB6-6447-B274-BC3B7BB670E4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46" name="Google Shape;670;p39">
              <a:extLst>
                <a:ext uri="{FF2B5EF4-FFF2-40B4-BE49-F238E27FC236}">
                  <a16:creationId xmlns:a16="http://schemas.microsoft.com/office/drawing/2014/main" id="{1835A655-ED9D-BC40-98E8-4ED4F4C8C0E1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grpSp>
        <p:nvGrpSpPr>
          <p:cNvPr id="47" name="Google Shape;664;p39">
            <a:extLst>
              <a:ext uri="{FF2B5EF4-FFF2-40B4-BE49-F238E27FC236}">
                <a16:creationId xmlns:a16="http://schemas.microsoft.com/office/drawing/2014/main" id="{1E609AE3-87CD-9F4E-854C-E4067453211F}"/>
              </a:ext>
            </a:extLst>
          </p:cNvPr>
          <p:cNvGrpSpPr/>
          <p:nvPr/>
        </p:nvGrpSpPr>
        <p:grpSpPr>
          <a:xfrm>
            <a:off x="800172" y="4569172"/>
            <a:ext cx="216604" cy="216604"/>
            <a:chOff x="5941025" y="3634400"/>
            <a:chExt cx="467650" cy="467650"/>
          </a:xfrm>
        </p:grpSpPr>
        <p:sp>
          <p:nvSpPr>
            <p:cNvPr id="48" name="Google Shape;665;p39">
              <a:extLst>
                <a:ext uri="{FF2B5EF4-FFF2-40B4-BE49-F238E27FC236}">
                  <a16:creationId xmlns:a16="http://schemas.microsoft.com/office/drawing/2014/main" id="{143B4C5F-8498-7642-92A9-9C91DC94ACB0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49" name="Google Shape;666;p39">
              <a:extLst>
                <a:ext uri="{FF2B5EF4-FFF2-40B4-BE49-F238E27FC236}">
                  <a16:creationId xmlns:a16="http://schemas.microsoft.com/office/drawing/2014/main" id="{93BD5AF5-345C-754C-A273-7E851BBE5F41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50" name="Google Shape;667;p39">
              <a:extLst>
                <a:ext uri="{FF2B5EF4-FFF2-40B4-BE49-F238E27FC236}">
                  <a16:creationId xmlns:a16="http://schemas.microsoft.com/office/drawing/2014/main" id="{9567C779-99F1-1342-B930-BDE7D88E5768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51" name="Google Shape;668;p39">
              <a:extLst>
                <a:ext uri="{FF2B5EF4-FFF2-40B4-BE49-F238E27FC236}">
                  <a16:creationId xmlns:a16="http://schemas.microsoft.com/office/drawing/2014/main" id="{0EF7EFBD-BB07-2541-BAB5-53BD2B86342F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52" name="Google Shape;669;p39">
              <a:extLst>
                <a:ext uri="{FF2B5EF4-FFF2-40B4-BE49-F238E27FC236}">
                  <a16:creationId xmlns:a16="http://schemas.microsoft.com/office/drawing/2014/main" id="{2F651623-80CB-D942-A97F-ECFF60DCECC6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53" name="Google Shape;670;p39">
              <a:extLst>
                <a:ext uri="{FF2B5EF4-FFF2-40B4-BE49-F238E27FC236}">
                  <a16:creationId xmlns:a16="http://schemas.microsoft.com/office/drawing/2014/main" id="{5C1DD6C2-93F1-D64F-BD6E-37E27B457CED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grpSp>
        <p:nvGrpSpPr>
          <p:cNvPr id="29" name="Google Shape;664;p39">
            <a:extLst>
              <a:ext uri="{FF2B5EF4-FFF2-40B4-BE49-F238E27FC236}">
                <a16:creationId xmlns:a16="http://schemas.microsoft.com/office/drawing/2014/main" id="{194278ED-D336-CA4B-BB21-5AAFCD1CE5FB}"/>
              </a:ext>
            </a:extLst>
          </p:cNvPr>
          <p:cNvGrpSpPr/>
          <p:nvPr/>
        </p:nvGrpSpPr>
        <p:grpSpPr>
          <a:xfrm>
            <a:off x="803443" y="4964749"/>
            <a:ext cx="216604" cy="216604"/>
            <a:chOff x="5941025" y="3634400"/>
            <a:chExt cx="467650" cy="467650"/>
          </a:xfrm>
        </p:grpSpPr>
        <p:sp>
          <p:nvSpPr>
            <p:cNvPr id="30" name="Google Shape;665;p39">
              <a:extLst>
                <a:ext uri="{FF2B5EF4-FFF2-40B4-BE49-F238E27FC236}">
                  <a16:creationId xmlns:a16="http://schemas.microsoft.com/office/drawing/2014/main" id="{481FF365-6B1C-9B43-97C7-427FC7777F65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1" name="Google Shape;666;p39">
              <a:extLst>
                <a:ext uri="{FF2B5EF4-FFF2-40B4-BE49-F238E27FC236}">
                  <a16:creationId xmlns:a16="http://schemas.microsoft.com/office/drawing/2014/main" id="{E9EE7FF1-9F7F-6A4E-8374-661D57DA0A5C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54" name="Google Shape;667;p39">
              <a:extLst>
                <a:ext uri="{FF2B5EF4-FFF2-40B4-BE49-F238E27FC236}">
                  <a16:creationId xmlns:a16="http://schemas.microsoft.com/office/drawing/2014/main" id="{65E25EF0-F4F6-C14C-B38F-0E59FD330D03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55" name="Google Shape;668;p39">
              <a:extLst>
                <a:ext uri="{FF2B5EF4-FFF2-40B4-BE49-F238E27FC236}">
                  <a16:creationId xmlns:a16="http://schemas.microsoft.com/office/drawing/2014/main" id="{EBBF4B2A-6528-2F45-9DEB-46FECEA6D648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56" name="Google Shape;669;p39">
              <a:extLst>
                <a:ext uri="{FF2B5EF4-FFF2-40B4-BE49-F238E27FC236}">
                  <a16:creationId xmlns:a16="http://schemas.microsoft.com/office/drawing/2014/main" id="{068D7297-A159-6147-8E14-A6DACB930408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57" name="Google Shape;670;p39">
              <a:extLst>
                <a:ext uri="{FF2B5EF4-FFF2-40B4-BE49-F238E27FC236}">
                  <a16:creationId xmlns:a16="http://schemas.microsoft.com/office/drawing/2014/main" id="{C1874DF7-0E75-AD4A-9E97-DE51EA233E3E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grpSp>
        <p:nvGrpSpPr>
          <p:cNvPr id="58" name="Google Shape;664;p39">
            <a:extLst>
              <a:ext uri="{FF2B5EF4-FFF2-40B4-BE49-F238E27FC236}">
                <a16:creationId xmlns:a16="http://schemas.microsoft.com/office/drawing/2014/main" id="{D7BDF2EF-E830-BD4E-A175-685C9C746288}"/>
              </a:ext>
            </a:extLst>
          </p:cNvPr>
          <p:cNvGrpSpPr/>
          <p:nvPr/>
        </p:nvGrpSpPr>
        <p:grpSpPr>
          <a:xfrm>
            <a:off x="803443" y="5365027"/>
            <a:ext cx="216604" cy="216604"/>
            <a:chOff x="5941025" y="3634400"/>
            <a:chExt cx="467650" cy="467650"/>
          </a:xfrm>
        </p:grpSpPr>
        <p:sp>
          <p:nvSpPr>
            <p:cNvPr id="59" name="Google Shape;665;p39">
              <a:extLst>
                <a:ext uri="{FF2B5EF4-FFF2-40B4-BE49-F238E27FC236}">
                  <a16:creationId xmlns:a16="http://schemas.microsoft.com/office/drawing/2014/main" id="{664BDFA4-6C60-BF48-9303-6E57CAAC4FF3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60" name="Google Shape;666;p39">
              <a:extLst>
                <a:ext uri="{FF2B5EF4-FFF2-40B4-BE49-F238E27FC236}">
                  <a16:creationId xmlns:a16="http://schemas.microsoft.com/office/drawing/2014/main" id="{415A770C-C38B-A54C-BEFA-69474F9B6C87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61" name="Google Shape;667;p39">
              <a:extLst>
                <a:ext uri="{FF2B5EF4-FFF2-40B4-BE49-F238E27FC236}">
                  <a16:creationId xmlns:a16="http://schemas.microsoft.com/office/drawing/2014/main" id="{130DBD82-D7C1-EE4F-B85A-C34063195568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62" name="Google Shape;668;p39">
              <a:extLst>
                <a:ext uri="{FF2B5EF4-FFF2-40B4-BE49-F238E27FC236}">
                  <a16:creationId xmlns:a16="http://schemas.microsoft.com/office/drawing/2014/main" id="{EBF66E72-094B-664A-9989-ED4DB3BB7048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63" name="Google Shape;669;p39">
              <a:extLst>
                <a:ext uri="{FF2B5EF4-FFF2-40B4-BE49-F238E27FC236}">
                  <a16:creationId xmlns:a16="http://schemas.microsoft.com/office/drawing/2014/main" id="{12A9DDE5-DD09-9D4B-8148-D4EAA8934F56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64" name="Google Shape;670;p39">
              <a:extLst>
                <a:ext uri="{FF2B5EF4-FFF2-40B4-BE49-F238E27FC236}">
                  <a16:creationId xmlns:a16="http://schemas.microsoft.com/office/drawing/2014/main" id="{5ABD9B60-12E2-6349-A878-4E7CB63B511F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grpSp>
        <p:nvGrpSpPr>
          <p:cNvPr id="65" name="Google Shape;664;p39">
            <a:extLst>
              <a:ext uri="{FF2B5EF4-FFF2-40B4-BE49-F238E27FC236}">
                <a16:creationId xmlns:a16="http://schemas.microsoft.com/office/drawing/2014/main" id="{82B1EBA6-D2F1-7B4A-A32A-5BBBE95F858F}"/>
              </a:ext>
            </a:extLst>
          </p:cNvPr>
          <p:cNvGrpSpPr/>
          <p:nvPr/>
        </p:nvGrpSpPr>
        <p:grpSpPr>
          <a:xfrm>
            <a:off x="813141" y="5736466"/>
            <a:ext cx="216604" cy="216604"/>
            <a:chOff x="5941025" y="3634400"/>
            <a:chExt cx="467650" cy="467650"/>
          </a:xfrm>
        </p:grpSpPr>
        <p:sp>
          <p:nvSpPr>
            <p:cNvPr id="66" name="Google Shape;665;p39">
              <a:extLst>
                <a:ext uri="{FF2B5EF4-FFF2-40B4-BE49-F238E27FC236}">
                  <a16:creationId xmlns:a16="http://schemas.microsoft.com/office/drawing/2014/main" id="{91077D96-CBAD-9046-B163-651E3639CF74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67" name="Google Shape;666;p39">
              <a:extLst>
                <a:ext uri="{FF2B5EF4-FFF2-40B4-BE49-F238E27FC236}">
                  <a16:creationId xmlns:a16="http://schemas.microsoft.com/office/drawing/2014/main" id="{A6342C2F-77DE-D343-BC71-C7E67A02BE7F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68" name="Google Shape;667;p39">
              <a:extLst>
                <a:ext uri="{FF2B5EF4-FFF2-40B4-BE49-F238E27FC236}">
                  <a16:creationId xmlns:a16="http://schemas.microsoft.com/office/drawing/2014/main" id="{F20738A4-19E5-134E-BC3F-1CF084919E44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69" name="Google Shape;668;p39">
              <a:extLst>
                <a:ext uri="{FF2B5EF4-FFF2-40B4-BE49-F238E27FC236}">
                  <a16:creationId xmlns:a16="http://schemas.microsoft.com/office/drawing/2014/main" id="{7E4A75F4-274C-794B-8301-A0FF42E0EFB0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70" name="Google Shape;669;p39">
              <a:extLst>
                <a:ext uri="{FF2B5EF4-FFF2-40B4-BE49-F238E27FC236}">
                  <a16:creationId xmlns:a16="http://schemas.microsoft.com/office/drawing/2014/main" id="{CFFB4B88-FC50-A149-886C-AB776C729368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71" name="Google Shape;670;p39">
              <a:extLst>
                <a:ext uri="{FF2B5EF4-FFF2-40B4-BE49-F238E27FC236}">
                  <a16:creationId xmlns:a16="http://schemas.microsoft.com/office/drawing/2014/main" id="{2C2C998F-7167-144A-9965-85F4BDD0DB24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sp>
        <p:nvSpPr>
          <p:cNvPr id="73" name="Freeform 72">
            <a:extLst>
              <a:ext uri="{FF2B5EF4-FFF2-40B4-BE49-F238E27FC236}">
                <a16:creationId xmlns:a16="http://schemas.microsoft.com/office/drawing/2014/main" id="{A9544F04-B005-5E4E-AD16-83083D8B6C9B}"/>
              </a:ext>
            </a:extLst>
          </p:cNvPr>
          <p:cNvSpPr/>
          <p:nvPr/>
        </p:nvSpPr>
        <p:spPr>
          <a:xfrm>
            <a:off x="7940842" y="0"/>
            <a:ext cx="4264409" cy="6858000"/>
          </a:xfrm>
          <a:custGeom>
            <a:avLst/>
            <a:gdLst>
              <a:gd name="connsiteX0" fmla="*/ 2584174 w 6380922"/>
              <a:gd name="connsiteY0" fmla="*/ 0 h 6897757"/>
              <a:gd name="connsiteX1" fmla="*/ 6380922 w 6380922"/>
              <a:gd name="connsiteY1" fmla="*/ 0 h 6897757"/>
              <a:gd name="connsiteX2" fmla="*/ 6380922 w 6380922"/>
              <a:gd name="connsiteY2" fmla="*/ 6897757 h 6897757"/>
              <a:gd name="connsiteX3" fmla="*/ 0 w 6380922"/>
              <a:gd name="connsiteY3" fmla="*/ 6897757 h 6897757"/>
              <a:gd name="connsiteX4" fmla="*/ 2584174 w 6380922"/>
              <a:gd name="connsiteY4" fmla="*/ 0 h 6897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80922" h="6897757">
                <a:moveTo>
                  <a:pt x="2584174" y="0"/>
                </a:moveTo>
                <a:lnTo>
                  <a:pt x="6380922" y="0"/>
                </a:lnTo>
                <a:lnTo>
                  <a:pt x="6380922" y="6897757"/>
                </a:lnTo>
                <a:lnTo>
                  <a:pt x="0" y="6897757"/>
                </a:lnTo>
                <a:lnTo>
                  <a:pt x="2584174" y="0"/>
                </a:lnTo>
                <a:close/>
              </a:path>
            </a:pathLst>
          </a:custGeom>
          <a:blipFill>
            <a:blip r:embed="rId9"/>
            <a:srcRect/>
            <a:stretch>
              <a:fillRect l="-68939" r="-689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10899241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779A28CF-CB0F-464C-9282-1F0DDB4FE3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48"/>
          <a:stretch/>
        </p:blipFill>
        <p:spPr>
          <a:xfrm>
            <a:off x="6478541" y="1933171"/>
            <a:ext cx="4775919" cy="3032129"/>
          </a:xfrm>
          <a:prstGeom prst="rect">
            <a:avLst/>
          </a:prstGeom>
        </p:spPr>
      </p:pic>
      <p:sp>
        <p:nvSpPr>
          <p:cNvPr id="23" name="CustomShape 3">
            <a:extLst>
              <a:ext uri="{FF2B5EF4-FFF2-40B4-BE49-F238E27FC236}">
                <a16:creationId xmlns:a16="http://schemas.microsoft.com/office/drawing/2014/main" id="{F50EF78C-657D-7A4F-AFB8-32E7ED7FEB07}"/>
              </a:ext>
            </a:extLst>
          </p:cNvPr>
          <p:cNvSpPr/>
          <p:nvPr/>
        </p:nvSpPr>
        <p:spPr>
          <a:xfrm rot="286200">
            <a:off x="-161347" y="492947"/>
            <a:ext cx="2700088" cy="825480"/>
          </a:xfrm>
          <a:prstGeom prst="rect">
            <a:avLst/>
          </a:pr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BB80663-60D8-6F49-B4B4-5609B44DB38C}"/>
              </a:ext>
            </a:extLst>
          </p:cNvPr>
          <p:cNvSpPr txBox="1">
            <a:spLocks/>
          </p:cNvSpPr>
          <p:nvPr/>
        </p:nvSpPr>
        <p:spPr>
          <a:xfrm>
            <a:off x="703618" y="1915233"/>
            <a:ext cx="4922696" cy="467957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300" dirty="0">
                <a:latin typeface="Calibri" panose="020F0502020204030204" pitchFamily="34" charset="0"/>
                <a:cs typeface="Calibri" panose="020F0502020204030204" pitchFamily="34" charset="0"/>
              </a:rPr>
              <a:t>Zainteresowani gracze mogą dołączyć do rozgrywek jako część zespołu, lub używać </a:t>
            </a:r>
            <a:r>
              <a:rPr lang="pl-PL" sz="2300" dirty="0" err="1">
                <a:latin typeface="Calibri" panose="020F0502020204030204" pitchFamily="34" charset="0"/>
                <a:cs typeface="Calibri" panose="020F0502020204030204" pitchFamily="34" charset="0"/>
              </a:rPr>
              <a:t>Twitcha</a:t>
            </a:r>
            <a:r>
              <a:rPr lang="pl-PL" sz="2300" dirty="0">
                <a:latin typeface="Calibri" panose="020F0502020204030204" pitchFamily="34" charset="0"/>
                <a:cs typeface="Calibri" panose="020F0502020204030204" pitchFamily="34" charset="0"/>
              </a:rPr>
              <a:t>, platformy internetowej do streamingu, pozwalającej graczom transmitować </a:t>
            </a:r>
            <a:br>
              <a:rPr lang="pl-PL" sz="23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300" dirty="0">
                <a:latin typeface="Calibri" panose="020F0502020204030204" pitchFamily="34" charset="0"/>
                <a:cs typeface="Calibri" panose="020F0502020204030204" pitchFamily="34" charset="0"/>
              </a:rPr>
              <a:t>na żywo to, jak grają w daną grę. Korzystają z niej amatorzy i zawodowcy w celu budowania wspólnoty graczy </a:t>
            </a:r>
            <a:br>
              <a:rPr lang="pl-PL" sz="23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300" dirty="0">
                <a:latin typeface="Calibri" panose="020F0502020204030204" pitchFamily="34" charset="0"/>
                <a:cs typeface="Calibri" panose="020F0502020204030204" pitchFamily="34" charset="0"/>
              </a:rPr>
              <a:t>i powiększają liczbę subskrybentów, co przyciąga sponsorów i pozwala tworzyć własny biznes. </a:t>
            </a:r>
            <a:r>
              <a:rPr lang="pl-PL" sz="2300" dirty="0" err="1">
                <a:latin typeface="Calibri" panose="020F0502020204030204" pitchFamily="34" charset="0"/>
                <a:cs typeface="Calibri" panose="020F0502020204030204" pitchFamily="34" charset="0"/>
              </a:rPr>
              <a:t>Twitch</a:t>
            </a:r>
            <a:r>
              <a:rPr lang="pl-PL" sz="2300" dirty="0">
                <a:latin typeface="Calibri" panose="020F0502020204030204" pitchFamily="34" charset="0"/>
                <a:cs typeface="Calibri" panose="020F0502020204030204" pitchFamily="34" charset="0"/>
              </a:rPr>
              <a:t> ma dziennie widownię rzędu 15 milionów osób.</a:t>
            </a:r>
            <a:endParaRPr lang="en-GB" sz="2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300" dirty="0"/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DA480082-AB55-4E49-A156-75CB6195542F}"/>
              </a:ext>
            </a:extLst>
          </p:cNvPr>
          <p:cNvSpPr txBox="1">
            <a:spLocks/>
          </p:cNvSpPr>
          <p:nvPr/>
        </p:nvSpPr>
        <p:spPr>
          <a:xfrm rot="285998">
            <a:off x="617556" y="811967"/>
            <a:ext cx="5664057" cy="716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E-sporty</a:t>
            </a:r>
            <a:endParaRPr kumimoji="0" lang="en-US" sz="36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29" name="CustomShape 3">
            <a:extLst>
              <a:ext uri="{FF2B5EF4-FFF2-40B4-BE49-F238E27FC236}">
                <a16:creationId xmlns:a16="http://schemas.microsoft.com/office/drawing/2014/main" id="{DEB8A92D-1BF0-BC4E-AA33-A7D2ADBF90CA}"/>
              </a:ext>
            </a:extLst>
          </p:cNvPr>
          <p:cNvSpPr/>
          <p:nvPr/>
        </p:nvSpPr>
        <p:spPr>
          <a:xfrm>
            <a:off x="5873168" y="5153069"/>
            <a:ext cx="5926864" cy="829543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/>
            <a:r>
              <a:rPr lang="pl-PL" sz="2400" b="1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10 najlepiej zarabiających streamerów na świecie</a:t>
            </a:r>
            <a:endParaRPr lang="en-GB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F760A8B1-D453-D24E-9729-CA700D54A4DB}"/>
              </a:ext>
            </a:extLst>
          </p:cNvPr>
          <p:cNvSpPr/>
          <p:nvPr/>
        </p:nvSpPr>
        <p:spPr>
          <a:xfrm>
            <a:off x="6407209" y="6059857"/>
            <a:ext cx="53928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https://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filtergrade.com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/top-10-highest-paid-streamers-in-the-world/</a:t>
            </a:r>
          </a:p>
        </p:txBody>
      </p:sp>
      <p:grpSp>
        <p:nvGrpSpPr>
          <p:cNvPr id="55" name="Google Shape;664;p39">
            <a:extLst>
              <a:ext uri="{FF2B5EF4-FFF2-40B4-BE49-F238E27FC236}">
                <a16:creationId xmlns:a16="http://schemas.microsoft.com/office/drawing/2014/main" id="{0306EF90-E383-514C-AA8F-C129D8DD568E}"/>
              </a:ext>
            </a:extLst>
          </p:cNvPr>
          <p:cNvGrpSpPr/>
          <p:nvPr/>
        </p:nvGrpSpPr>
        <p:grpSpPr>
          <a:xfrm>
            <a:off x="5983974" y="6013118"/>
            <a:ext cx="393060" cy="393060"/>
            <a:chOff x="5941025" y="3634400"/>
            <a:chExt cx="467650" cy="467650"/>
          </a:xfrm>
        </p:grpSpPr>
        <p:sp>
          <p:nvSpPr>
            <p:cNvPr id="56" name="Google Shape;665;p39">
              <a:extLst>
                <a:ext uri="{FF2B5EF4-FFF2-40B4-BE49-F238E27FC236}">
                  <a16:creationId xmlns:a16="http://schemas.microsoft.com/office/drawing/2014/main" id="{176F6957-A005-384F-8525-A5A9BACFDA02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57" name="Google Shape;666;p39">
              <a:extLst>
                <a:ext uri="{FF2B5EF4-FFF2-40B4-BE49-F238E27FC236}">
                  <a16:creationId xmlns:a16="http://schemas.microsoft.com/office/drawing/2014/main" id="{2CCF3E4F-EF18-0C40-A017-11E4FD986273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58" name="Google Shape;667;p39">
              <a:extLst>
                <a:ext uri="{FF2B5EF4-FFF2-40B4-BE49-F238E27FC236}">
                  <a16:creationId xmlns:a16="http://schemas.microsoft.com/office/drawing/2014/main" id="{441A8934-B0A2-1847-8A21-A932348CB26F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59" name="Google Shape;668;p39">
              <a:extLst>
                <a:ext uri="{FF2B5EF4-FFF2-40B4-BE49-F238E27FC236}">
                  <a16:creationId xmlns:a16="http://schemas.microsoft.com/office/drawing/2014/main" id="{CDAF03BD-1044-2640-A312-F84006D7763B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60" name="Google Shape;669;p39">
              <a:extLst>
                <a:ext uri="{FF2B5EF4-FFF2-40B4-BE49-F238E27FC236}">
                  <a16:creationId xmlns:a16="http://schemas.microsoft.com/office/drawing/2014/main" id="{A72A1901-B3A2-2D41-AD42-F57C8C150231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61" name="Google Shape;670;p39">
              <a:extLst>
                <a:ext uri="{FF2B5EF4-FFF2-40B4-BE49-F238E27FC236}">
                  <a16:creationId xmlns:a16="http://schemas.microsoft.com/office/drawing/2014/main" id="{DABA041C-1008-FF43-B068-2432CD2FA2B9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pic>
        <p:nvPicPr>
          <p:cNvPr id="62" name="Picture 61">
            <a:hlinkClick r:id="rId4"/>
            <a:extLst>
              <a:ext uri="{FF2B5EF4-FFF2-40B4-BE49-F238E27FC236}">
                <a16:creationId xmlns:a16="http://schemas.microsoft.com/office/drawing/2014/main" id="{F8762FB9-89C9-B64E-BA02-BD67BD3DF3F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9307" b="5574"/>
          <a:stretch/>
        </p:blipFill>
        <p:spPr>
          <a:xfrm>
            <a:off x="5554489" y="729188"/>
            <a:ext cx="6552199" cy="398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0976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5">
            <a:hlinkClick r:id="rId3"/>
            <a:extLst>
              <a:ext uri="{FF2B5EF4-FFF2-40B4-BE49-F238E27FC236}">
                <a16:creationId xmlns:a16="http://schemas.microsoft.com/office/drawing/2014/main" id="{DB08AC96-293D-FD49-8703-6AAA3FFBB6B4}"/>
              </a:ext>
            </a:extLst>
          </p:cNvPr>
          <p:cNvPicPr/>
          <p:nvPr/>
        </p:nvPicPr>
        <p:blipFill rotWithShape="1">
          <a:blip r:embed="rId4"/>
          <a:srcRect l="13757" t="17308" r="10163" b="972"/>
          <a:stretch/>
        </p:blipFill>
        <p:spPr>
          <a:xfrm>
            <a:off x="5298467" y="1812976"/>
            <a:ext cx="5798100" cy="3819704"/>
          </a:xfrm>
          <a:prstGeom prst="rect">
            <a:avLst/>
          </a:prstGeom>
          <a:ln>
            <a:noFill/>
          </a:ln>
        </p:spPr>
      </p:pic>
      <p:pic>
        <p:nvPicPr>
          <p:cNvPr id="16" name="Picture 15">
            <a:hlinkClick r:id="rId3"/>
            <a:extLst>
              <a:ext uri="{FF2B5EF4-FFF2-40B4-BE49-F238E27FC236}">
                <a16:creationId xmlns:a16="http://schemas.microsoft.com/office/drawing/2014/main" id="{26E0E3BD-6330-B749-A1F4-4CED20AB02E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9307" b="5574"/>
          <a:stretch/>
        </p:blipFill>
        <p:spPr>
          <a:xfrm>
            <a:off x="4210130" y="1430054"/>
            <a:ext cx="7974775" cy="485007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419C269A-4B11-9E46-8F3F-DC0121A16062}"/>
              </a:ext>
            </a:extLst>
          </p:cNvPr>
          <p:cNvGrpSpPr/>
          <p:nvPr/>
        </p:nvGrpSpPr>
        <p:grpSpPr>
          <a:xfrm>
            <a:off x="6889456" y="6074097"/>
            <a:ext cx="3047415" cy="393060"/>
            <a:chOff x="5983974" y="6013118"/>
            <a:chExt cx="3047415" cy="393060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F760A8B1-D453-D24E-9729-CA700D54A4DB}"/>
                </a:ext>
              </a:extLst>
            </p:cNvPr>
            <p:cNvSpPr/>
            <p:nvPr/>
          </p:nvSpPr>
          <p:spPr>
            <a:xfrm>
              <a:off x="6407209" y="6059857"/>
              <a:ext cx="262418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67B3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https://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1367B3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www.twitch.tv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67B3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/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1367B3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pokimane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grpSp>
          <p:nvGrpSpPr>
            <p:cNvPr id="55" name="Google Shape;664;p39">
              <a:extLst>
                <a:ext uri="{FF2B5EF4-FFF2-40B4-BE49-F238E27FC236}">
                  <a16:creationId xmlns:a16="http://schemas.microsoft.com/office/drawing/2014/main" id="{0306EF90-E383-514C-AA8F-C129D8DD568E}"/>
                </a:ext>
              </a:extLst>
            </p:cNvPr>
            <p:cNvGrpSpPr/>
            <p:nvPr/>
          </p:nvGrpSpPr>
          <p:grpSpPr>
            <a:xfrm>
              <a:off x="5983974" y="6013118"/>
              <a:ext cx="393060" cy="393060"/>
              <a:chOff x="5941025" y="3634400"/>
              <a:chExt cx="467650" cy="467650"/>
            </a:xfrm>
          </p:grpSpPr>
          <p:sp>
            <p:nvSpPr>
              <p:cNvPr id="56" name="Google Shape;665;p39">
                <a:extLst>
                  <a:ext uri="{FF2B5EF4-FFF2-40B4-BE49-F238E27FC236}">
                    <a16:creationId xmlns:a16="http://schemas.microsoft.com/office/drawing/2014/main" id="{176F6957-A005-384F-8525-A5A9BACFDA02}"/>
                  </a:ext>
                </a:extLst>
              </p:cNvPr>
              <p:cNvSpPr/>
              <p:nvPr/>
            </p:nvSpPr>
            <p:spPr>
              <a:xfrm>
                <a:off x="5941025" y="3634400"/>
                <a:ext cx="467650" cy="467650"/>
              </a:xfrm>
              <a:custGeom>
                <a:avLst/>
                <a:gdLst/>
                <a:ahLst/>
                <a:cxnLst/>
                <a:rect l="l" t="t" r="r" b="b"/>
                <a:pathLst>
                  <a:path w="18706" h="18706" fill="none" extrusionOk="0">
                    <a:moveTo>
                      <a:pt x="9353" y="1"/>
                    </a:moveTo>
                    <a:lnTo>
                      <a:pt x="9353" y="1"/>
                    </a:lnTo>
                    <a:lnTo>
                      <a:pt x="8866" y="25"/>
                    </a:lnTo>
                    <a:lnTo>
                      <a:pt x="8403" y="50"/>
                    </a:lnTo>
                    <a:lnTo>
                      <a:pt x="7940" y="123"/>
                    </a:lnTo>
                    <a:lnTo>
                      <a:pt x="7478" y="196"/>
                    </a:lnTo>
                    <a:lnTo>
                      <a:pt x="7015" y="293"/>
                    </a:lnTo>
                    <a:lnTo>
                      <a:pt x="6577" y="439"/>
                    </a:lnTo>
                    <a:lnTo>
                      <a:pt x="6138" y="585"/>
                    </a:lnTo>
                    <a:lnTo>
                      <a:pt x="5724" y="732"/>
                    </a:lnTo>
                    <a:lnTo>
                      <a:pt x="5310" y="926"/>
                    </a:lnTo>
                    <a:lnTo>
                      <a:pt x="4896" y="1146"/>
                    </a:lnTo>
                    <a:lnTo>
                      <a:pt x="4506" y="1365"/>
                    </a:lnTo>
                    <a:lnTo>
                      <a:pt x="4117" y="1608"/>
                    </a:lnTo>
                    <a:lnTo>
                      <a:pt x="3751" y="1876"/>
                    </a:lnTo>
                    <a:lnTo>
                      <a:pt x="3410" y="2144"/>
                    </a:lnTo>
                    <a:lnTo>
                      <a:pt x="3069" y="2436"/>
                    </a:lnTo>
                    <a:lnTo>
                      <a:pt x="2753" y="2753"/>
                    </a:lnTo>
                    <a:lnTo>
                      <a:pt x="2436" y="3070"/>
                    </a:lnTo>
                    <a:lnTo>
                      <a:pt x="2144" y="3411"/>
                    </a:lnTo>
                    <a:lnTo>
                      <a:pt x="1876" y="3752"/>
                    </a:lnTo>
                    <a:lnTo>
                      <a:pt x="1608" y="4117"/>
                    </a:lnTo>
                    <a:lnTo>
                      <a:pt x="1365" y="4507"/>
                    </a:lnTo>
                    <a:lnTo>
                      <a:pt x="1145" y="4896"/>
                    </a:lnTo>
                    <a:lnTo>
                      <a:pt x="926" y="5310"/>
                    </a:lnTo>
                    <a:lnTo>
                      <a:pt x="731" y="5724"/>
                    </a:lnTo>
                    <a:lnTo>
                      <a:pt x="585" y="6138"/>
                    </a:lnTo>
                    <a:lnTo>
                      <a:pt x="439" y="6577"/>
                    </a:lnTo>
                    <a:lnTo>
                      <a:pt x="293" y="7015"/>
                    </a:lnTo>
                    <a:lnTo>
                      <a:pt x="196" y="7478"/>
                    </a:lnTo>
                    <a:lnTo>
                      <a:pt x="123" y="7941"/>
                    </a:lnTo>
                    <a:lnTo>
                      <a:pt x="49" y="8403"/>
                    </a:lnTo>
                    <a:lnTo>
                      <a:pt x="25" y="8866"/>
                    </a:lnTo>
                    <a:lnTo>
                      <a:pt x="1" y="9353"/>
                    </a:lnTo>
                    <a:lnTo>
                      <a:pt x="1" y="9353"/>
                    </a:lnTo>
                    <a:lnTo>
                      <a:pt x="25" y="9840"/>
                    </a:lnTo>
                    <a:lnTo>
                      <a:pt x="49" y="10303"/>
                    </a:lnTo>
                    <a:lnTo>
                      <a:pt x="123" y="10766"/>
                    </a:lnTo>
                    <a:lnTo>
                      <a:pt x="196" y="11229"/>
                    </a:lnTo>
                    <a:lnTo>
                      <a:pt x="293" y="11691"/>
                    </a:lnTo>
                    <a:lnTo>
                      <a:pt x="439" y="12130"/>
                    </a:lnTo>
                    <a:lnTo>
                      <a:pt x="585" y="12568"/>
                    </a:lnTo>
                    <a:lnTo>
                      <a:pt x="731" y="12982"/>
                    </a:lnTo>
                    <a:lnTo>
                      <a:pt x="926" y="13396"/>
                    </a:lnTo>
                    <a:lnTo>
                      <a:pt x="1145" y="13810"/>
                    </a:lnTo>
                    <a:lnTo>
                      <a:pt x="1365" y="14200"/>
                    </a:lnTo>
                    <a:lnTo>
                      <a:pt x="1608" y="14590"/>
                    </a:lnTo>
                    <a:lnTo>
                      <a:pt x="1876" y="14955"/>
                    </a:lnTo>
                    <a:lnTo>
                      <a:pt x="2144" y="15296"/>
                    </a:lnTo>
                    <a:lnTo>
                      <a:pt x="2436" y="15637"/>
                    </a:lnTo>
                    <a:lnTo>
                      <a:pt x="2753" y="15953"/>
                    </a:lnTo>
                    <a:lnTo>
                      <a:pt x="3069" y="16270"/>
                    </a:lnTo>
                    <a:lnTo>
                      <a:pt x="3410" y="16562"/>
                    </a:lnTo>
                    <a:lnTo>
                      <a:pt x="3751" y="16830"/>
                    </a:lnTo>
                    <a:lnTo>
                      <a:pt x="4117" y="17098"/>
                    </a:lnTo>
                    <a:lnTo>
                      <a:pt x="4506" y="17342"/>
                    </a:lnTo>
                    <a:lnTo>
                      <a:pt x="4896" y="17561"/>
                    </a:lnTo>
                    <a:lnTo>
                      <a:pt x="5310" y="17780"/>
                    </a:lnTo>
                    <a:lnTo>
                      <a:pt x="5724" y="17975"/>
                    </a:lnTo>
                    <a:lnTo>
                      <a:pt x="6138" y="18121"/>
                    </a:lnTo>
                    <a:lnTo>
                      <a:pt x="6577" y="18267"/>
                    </a:lnTo>
                    <a:lnTo>
                      <a:pt x="7015" y="18413"/>
                    </a:lnTo>
                    <a:lnTo>
                      <a:pt x="7478" y="18511"/>
                    </a:lnTo>
                    <a:lnTo>
                      <a:pt x="7940" y="18584"/>
                    </a:lnTo>
                    <a:lnTo>
                      <a:pt x="8403" y="18657"/>
                    </a:lnTo>
                    <a:lnTo>
                      <a:pt x="8866" y="18681"/>
                    </a:lnTo>
                    <a:lnTo>
                      <a:pt x="9353" y="18706"/>
                    </a:lnTo>
                    <a:lnTo>
                      <a:pt x="9353" y="18706"/>
                    </a:lnTo>
                    <a:lnTo>
                      <a:pt x="9840" y="18681"/>
                    </a:lnTo>
                    <a:lnTo>
                      <a:pt x="10303" y="18657"/>
                    </a:lnTo>
                    <a:lnTo>
                      <a:pt x="10766" y="18584"/>
                    </a:lnTo>
                    <a:lnTo>
                      <a:pt x="11228" y="18511"/>
                    </a:lnTo>
                    <a:lnTo>
                      <a:pt x="11691" y="18413"/>
                    </a:lnTo>
                    <a:lnTo>
                      <a:pt x="12130" y="18267"/>
                    </a:lnTo>
                    <a:lnTo>
                      <a:pt x="12568" y="18121"/>
                    </a:lnTo>
                    <a:lnTo>
                      <a:pt x="12982" y="17975"/>
                    </a:lnTo>
                    <a:lnTo>
                      <a:pt x="13396" y="17780"/>
                    </a:lnTo>
                    <a:lnTo>
                      <a:pt x="13810" y="17561"/>
                    </a:lnTo>
                    <a:lnTo>
                      <a:pt x="14200" y="17342"/>
                    </a:lnTo>
                    <a:lnTo>
                      <a:pt x="14589" y="17098"/>
                    </a:lnTo>
                    <a:lnTo>
                      <a:pt x="14955" y="16830"/>
                    </a:lnTo>
                    <a:lnTo>
                      <a:pt x="15296" y="16562"/>
                    </a:lnTo>
                    <a:lnTo>
                      <a:pt x="15637" y="16270"/>
                    </a:lnTo>
                    <a:lnTo>
                      <a:pt x="15953" y="15953"/>
                    </a:lnTo>
                    <a:lnTo>
                      <a:pt x="16270" y="15637"/>
                    </a:lnTo>
                    <a:lnTo>
                      <a:pt x="16562" y="15296"/>
                    </a:lnTo>
                    <a:lnTo>
                      <a:pt x="16830" y="14955"/>
                    </a:lnTo>
                    <a:lnTo>
                      <a:pt x="17098" y="14590"/>
                    </a:lnTo>
                    <a:lnTo>
                      <a:pt x="17341" y="14200"/>
                    </a:lnTo>
                    <a:lnTo>
                      <a:pt x="17561" y="13810"/>
                    </a:lnTo>
                    <a:lnTo>
                      <a:pt x="17780" y="13396"/>
                    </a:lnTo>
                    <a:lnTo>
                      <a:pt x="17975" y="12982"/>
                    </a:lnTo>
                    <a:lnTo>
                      <a:pt x="18121" y="12568"/>
                    </a:lnTo>
                    <a:lnTo>
                      <a:pt x="18267" y="12130"/>
                    </a:lnTo>
                    <a:lnTo>
                      <a:pt x="18413" y="11691"/>
                    </a:lnTo>
                    <a:lnTo>
                      <a:pt x="18511" y="11229"/>
                    </a:lnTo>
                    <a:lnTo>
                      <a:pt x="18584" y="10766"/>
                    </a:lnTo>
                    <a:lnTo>
                      <a:pt x="18657" y="10303"/>
                    </a:lnTo>
                    <a:lnTo>
                      <a:pt x="18681" y="9840"/>
                    </a:lnTo>
                    <a:lnTo>
                      <a:pt x="18705" y="9353"/>
                    </a:lnTo>
                    <a:lnTo>
                      <a:pt x="18705" y="9353"/>
                    </a:lnTo>
                    <a:lnTo>
                      <a:pt x="18681" y="8866"/>
                    </a:lnTo>
                    <a:lnTo>
                      <a:pt x="18657" y="8403"/>
                    </a:lnTo>
                    <a:lnTo>
                      <a:pt x="18584" y="7941"/>
                    </a:lnTo>
                    <a:lnTo>
                      <a:pt x="18511" y="7478"/>
                    </a:lnTo>
                    <a:lnTo>
                      <a:pt x="18413" y="7015"/>
                    </a:lnTo>
                    <a:lnTo>
                      <a:pt x="18267" y="6577"/>
                    </a:lnTo>
                    <a:lnTo>
                      <a:pt x="18121" y="6138"/>
                    </a:lnTo>
                    <a:lnTo>
                      <a:pt x="17975" y="5724"/>
                    </a:lnTo>
                    <a:lnTo>
                      <a:pt x="17780" y="5310"/>
                    </a:lnTo>
                    <a:lnTo>
                      <a:pt x="17561" y="4896"/>
                    </a:lnTo>
                    <a:lnTo>
                      <a:pt x="17341" y="4507"/>
                    </a:lnTo>
                    <a:lnTo>
                      <a:pt x="17098" y="4117"/>
                    </a:lnTo>
                    <a:lnTo>
                      <a:pt x="16830" y="3752"/>
                    </a:lnTo>
                    <a:lnTo>
                      <a:pt x="16562" y="3411"/>
                    </a:lnTo>
                    <a:lnTo>
                      <a:pt x="16270" y="3070"/>
                    </a:lnTo>
                    <a:lnTo>
                      <a:pt x="15953" y="2753"/>
                    </a:lnTo>
                    <a:lnTo>
                      <a:pt x="15637" y="2436"/>
                    </a:lnTo>
                    <a:lnTo>
                      <a:pt x="15296" y="2144"/>
                    </a:lnTo>
                    <a:lnTo>
                      <a:pt x="14955" y="1876"/>
                    </a:lnTo>
                    <a:lnTo>
                      <a:pt x="14589" y="1608"/>
                    </a:lnTo>
                    <a:lnTo>
                      <a:pt x="14200" y="1365"/>
                    </a:lnTo>
                    <a:lnTo>
                      <a:pt x="13810" y="1146"/>
                    </a:lnTo>
                    <a:lnTo>
                      <a:pt x="13396" y="926"/>
                    </a:lnTo>
                    <a:lnTo>
                      <a:pt x="12982" y="732"/>
                    </a:lnTo>
                    <a:lnTo>
                      <a:pt x="12568" y="585"/>
                    </a:lnTo>
                    <a:lnTo>
                      <a:pt x="12130" y="439"/>
                    </a:lnTo>
                    <a:lnTo>
                      <a:pt x="11691" y="293"/>
                    </a:lnTo>
                    <a:lnTo>
                      <a:pt x="11228" y="196"/>
                    </a:lnTo>
                    <a:lnTo>
                      <a:pt x="10766" y="123"/>
                    </a:lnTo>
                    <a:lnTo>
                      <a:pt x="10303" y="50"/>
                    </a:lnTo>
                    <a:lnTo>
                      <a:pt x="9840" y="25"/>
                    </a:lnTo>
                    <a:lnTo>
                      <a:pt x="9353" y="1"/>
                    </a:lnTo>
                    <a:lnTo>
                      <a:pt x="9353" y="1"/>
                    </a:lnTo>
                  </a:path>
                </a:pathLst>
              </a:custGeom>
              <a:noFill/>
              <a:ln w="9525" cap="rnd" cmpd="sng">
                <a:solidFill>
                  <a:srgbClr val="DA21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endParaRPr>
              </a:p>
            </p:txBody>
          </p:sp>
          <p:sp>
            <p:nvSpPr>
              <p:cNvPr id="57" name="Google Shape;666;p39">
                <a:extLst>
                  <a:ext uri="{FF2B5EF4-FFF2-40B4-BE49-F238E27FC236}">
                    <a16:creationId xmlns:a16="http://schemas.microsoft.com/office/drawing/2014/main" id="{2CCF3E4F-EF18-0C40-A017-11E4FD986273}"/>
                  </a:ext>
                </a:extLst>
              </p:cNvPr>
              <p:cNvSpPr/>
              <p:nvPr/>
            </p:nvSpPr>
            <p:spPr>
              <a:xfrm>
                <a:off x="6211975" y="3753150"/>
                <a:ext cx="19525" cy="18900"/>
              </a:xfrm>
              <a:custGeom>
                <a:avLst/>
                <a:gdLst/>
                <a:ahLst/>
                <a:cxnLst/>
                <a:rect l="l" t="t" r="r" b="b"/>
                <a:pathLst>
                  <a:path w="781" h="756" fill="none" extrusionOk="0">
                    <a:moveTo>
                      <a:pt x="585" y="0"/>
                    </a:moveTo>
                    <a:lnTo>
                      <a:pt x="585" y="0"/>
                    </a:lnTo>
                    <a:lnTo>
                      <a:pt x="658" y="24"/>
                    </a:lnTo>
                    <a:lnTo>
                      <a:pt x="707" y="49"/>
                    </a:lnTo>
                    <a:lnTo>
                      <a:pt x="756" y="122"/>
                    </a:lnTo>
                    <a:lnTo>
                      <a:pt x="780" y="195"/>
                    </a:lnTo>
                    <a:lnTo>
                      <a:pt x="780" y="195"/>
                    </a:lnTo>
                    <a:lnTo>
                      <a:pt x="756" y="268"/>
                    </a:lnTo>
                    <a:lnTo>
                      <a:pt x="707" y="390"/>
                    </a:lnTo>
                    <a:lnTo>
                      <a:pt x="658" y="487"/>
                    </a:lnTo>
                    <a:lnTo>
                      <a:pt x="585" y="560"/>
                    </a:lnTo>
                    <a:lnTo>
                      <a:pt x="585" y="560"/>
                    </a:lnTo>
                    <a:lnTo>
                      <a:pt x="488" y="633"/>
                    </a:lnTo>
                    <a:lnTo>
                      <a:pt x="390" y="706"/>
                    </a:lnTo>
                    <a:lnTo>
                      <a:pt x="293" y="755"/>
                    </a:lnTo>
                    <a:lnTo>
                      <a:pt x="196" y="755"/>
                    </a:lnTo>
                    <a:lnTo>
                      <a:pt x="196" y="755"/>
                    </a:lnTo>
                    <a:lnTo>
                      <a:pt x="122" y="755"/>
                    </a:lnTo>
                    <a:lnTo>
                      <a:pt x="74" y="706"/>
                    </a:lnTo>
                    <a:lnTo>
                      <a:pt x="25" y="633"/>
                    </a:lnTo>
                    <a:lnTo>
                      <a:pt x="1" y="560"/>
                    </a:lnTo>
                    <a:lnTo>
                      <a:pt x="1" y="560"/>
                    </a:lnTo>
                    <a:lnTo>
                      <a:pt x="25" y="487"/>
                    </a:lnTo>
                    <a:lnTo>
                      <a:pt x="74" y="390"/>
                    </a:lnTo>
                    <a:lnTo>
                      <a:pt x="122" y="268"/>
                    </a:lnTo>
                    <a:lnTo>
                      <a:pt x="196" y="195"/>
                    </a:lnTo>
                    <a:lnTo>
                      <a:pt x="196" y="195"/>
                    </a:lnTo>
                    <a:lnTo>
                      <a:pt x="293" y="122"/>
                    </a:lnTo>
                    <a:lnTo>
                      <a:pt x="390" y="49"/>
                    </a:lnTo>
                    <a:lnTo>
                      <a:pt x="488" y="24"/>
                    </a:lnTo>
                    <a:lnTo>
                      <a:pt x="585" y="0"/>
                    </a:lnTo>
                    <a:lnTo>
                      <a:pt x="585" y="0"/>
                    </a:lnTo>
                  </a:path>
                </a:pathLst>
              </a:custGeom>
              <a:noFill/>
              <a:ln w="9525" cap="rnd" cmpd="sng">
                <a:solidFill>
                  <a:srgbClr val="DA21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endParaRPr>
              </a:p>
            </p:txBody>
          </p:sp>
          <p:sp>
            <p:nvSpPr>
              <p:cNvPr id="58" name="Google Shape;667;p39">
                <a:extLst>
                  <a:ext uri="{FF2B5EF4-FFF2-40B4-BE49-F238E27FC236}">
                    <a16:creationId xmlns:a16="http://schemas.microsoft.com/office/drawing/2014/main" id="{441A8934-B0A2-1847-8A21-A932348CB26F}"/>
                  </a:ext>
                </a:extLst>
              </p:cNvPr>
              <p:cNvSpPr/>
              <p:nvPr/>
            </p:nvSpPr>
            <p:spPr>
              <a:xfrm>
                <a:off x="5943475" y="3695900"/>
                <a:ext cx="177800" cy="351350"/>
              </a:xfrm>
              <a:custGeom>
                <a:avLst/>
                <a:gdLst/>
                <a:ahLst/>
                <a:cxnLst/>
                <a:rect l="l" t="t" r="r" b="b"/>
                <a:pathLst>
                  <a:path w="7112" h="14054" fill="none" extrusionOk="0">
                    <a:moveTo>
                      <a:pt x="2582" y="780"/>
                    </a:moveTo>
                    <a:lnTo>
                      <a:pt x="2582" y="780"/>
                    </a:lnTo>
                    <a:lnTo>
                      <a:pt x="2752" y="780"/>
                    </a:lnTo>
                    <a:lnTo>
                      <a:pt x="2752" y="780"/>
                    </a:lnTo>
                    <a:lnTo>
                      <a:pt x="2996" y="780"/>
                    </a:lnTo>
                    <a:lnTo>
                      <a:pt x="3215" y="829"/>
                    </a:lnTo>
                    <a:lnTo>
                      <a:pt x="3386" y="878"/>
                    </a:lnTo>
                    <a:lnTo>
                      <a:pt x="3507" y="951"/>
                    </a:lnTo>
                    <a:lnTo>
                      <a:pt x="3507" y="951"/>
                    </a:lnTo>
                    <a:lnTo>
                      <a:pt x="3605" y="1024"/>
                    </a:lnTo>
                    <a:lnTo>
                      <a:pt x="3702" y="1048"/>
                    </a:lnTo>
                    <a:lnTo>
                      <a:pt x="3800" y="1024"/>
                    </a:lnTo>
                    <a:lnTo>
                      <a:pt x="3897" y="951"/>
                    </a:lnTo>
                    <a:lnTo>
                      <a:pt x="3897" y="951"/>
                    </a:lnTo>
                    <a:lnTo>
                      <a:pt x="3970" y="878"/>
                    </a:lnTo>
                    <a:lnTo>
                      <a:pt x="4092" y="829"/>
                    </a:lnTo>
                    <a:lnTo>
                      <a:pt x="4189" y="780"/>
                    </a:lnTo>
                    <a:lnTo>
                      <a:pt x="4262" y="780"/>
                    </a:lnTo>
                    <a:lnTo>
                      <a:pt x="4262" y="780"/>
                    </a:lnTo>
                    <a:lnTo>
                      <a:pt x="4384" y="731"/>
                    </a:lnTo>
                    <a:lnTo>
                      <a:pt x="4506" y="658"/>
                    </a:lnTo>
                    <a:lnTo>
                      <a:pt x="4676" y="537"/>
                    </a:lnTo>
                    <a:lnTo>
                      <a:pt x="4847" y="390"/>
                    </a:lnTo>
                    <a:lnTo>
                      <a:pt x="4847" y="390"/>
                    </a:lnTo>
                    <a:lnTo>
                      <a:pt x="5042" y="244"/>
                    </a:lnTo>
                    <a:lnTo>
                      <a:pt x="5285" y="123"/>
                    </a:lnTo>
                    <a:lnTo>
                      <a:pt x="5529" y="49"/>
                    </a:lnTo>
                    <a:lnTo>
                      <a:pt x="5797" y="1"/>
                    </a:lnTo>
                    <a:lnTo>
                      <a:pt x="5797" y="1"/>
                    </a:lnTo>
                    <a:lnTo>
                      <a:pt x="5894" y="25"/>
                    </a:lnTo>
                    <a:lnTo>
                      <a:pt x="5992" y="49"/>
                    </a:lnTo>
                    <a:lnTo>
                      <a:pt x="6040" y="74"/>
                    </a:lnTo>
                    <a:lnTo>
                      <a:pt x="6089" y="123"/>
                    </a:lnTo>
                    <a:lnTo>
                      <a:pt x="6089" y="171"/>
                    </a:lnTo>
                    <a:lnTo>
                      <a:pt x="6089" y="244"/>
                    </a:lnTo>
                    <a:lnTo>
                      <a:pt x="6040" y="317"/>
                    </a:lnTo>
                    <a:lnTo>
                      <a:pt x="5992" y="390"/>
                    </a:lnTo>
                    <a:lnTo>
                      <a:pt x="5992" y="390"/>
                    </a:lnTo>
                    <a:lnTo>
                      <a:pt x="5845" y="561"/>
                    </a:lnTo>
                    <a:lnTo>
                      <a:pt x="5772" y="707"/>
                    </a:lnTo>
                    <a:lnTo>
                      <a:pt x="5748" y="853"/>
                    </a:lnTo>
                    <a:lnTo>
                      <a:pt x="5772" y="926"/>
                    </a:lnTo>
                    <a:lnTo>
                      <a:pt x="5797" y="951"/>
                    </a:lnTo>
                    <a:lnTo>
                      <a:pt x="5797" y="951"/>
                    </a:lnTo>
                    <a:lnTo>
                      <a:pt x="5870" y="1048"/>
                    </a:lnTo>
                    <a:lnTo>
                      <a:pt x="5918" y="1145"/>
                    </a:lnTo>
                    <a:lnTo>
                      <a:pt x="5967" y="1243"/>
                    </a:lnTo>
                    <a:lnTo>
                      <a:pt x="5992" y="1340"/>
                    </a:lnTo>
                    <a:lnTo>
                      <a:pt x="5992" y="1340"/>
                    </a:lnTo>
                    <a:lnTo>
                      <a:pt x="5967" y="1438"/>
                    </a:lnTo>
                    <a:lnTo>
                      <a:pt x="5918" y="1535"/>
                    </a:lnTo>
                    <a:lnTo>
                      <a:pt x="5870" y="1633"/>
                    </a:lnTo>
                    <a:lnTo>
                      <a:pt x="5797" y="1730"/>
                    </a:lnTo>
                    <a:lnTo>
                      <a:pt x="5797" y="1730"/>
                    </a:lnTo>
                    <a:lnTo>
                      <a:pt x="5748" y="1754"/>
                    </a:lnTo>
                    <a:lnTo>
                      <a:pt x="5699" y="1754"/>
                    </a:lnTo>
                    <a:lnTo>
                      <a:pt x="5553" y="1754"/>
                    </a:lnTo>
                    <a:lnTo>
                      <a:pt x="5383" y="1657"/>
                    </a:lnTo>
                    <a:lnTo>
                      <a:pt x="5212" y="1535"/>
                    </a:lnTo>
                    <a:lnTo>
                      <a:pt x="5212" y="1535"/>
                    </a:lnTo>
                    <a:lnTo>
                      <a:pt x="5066" y="1389"/>
                    </a:lnTo>
                    <a:lnTo>
                      <a:pt x="4896" y="1316"/>
                    </a:lnTo>
                    <a:lnTo>
                      <a:pt x="4749" y="1292"/>
                    </a:lnTo>
                    <a:lnTo>
                      <a:pt x="4701" y="1316"/>
                    </a:lnTo>
                    <a:lnTo>
                      <a:pt x="4652" y="1340"/>
                    </a:lnTo>
                    <a:lnTo>
                      <a:pt x="4652" y="1340"/>
                    </a:lnTo>
                    <a:lnTo>
                      <a:pt x="4555" y="1413"/>
                    </a:lnTo>
                    <a:lnTo>
                      <a:pt x="4457" y="1486"/>
                    </a:lnTo>
                    <a:lnTo>
                      <a:pt x="4360" y="1511"/>
                    </a:lnTo>
                    <a:lnTo>
                      <a:pt x="4262" y="1535"/>
                    </a:lnTo>
                    <a:lnTo>
                      <a:pt x="4262" y="1535"/>
                    </a:lnTo>
                    <a:lnTo>
                      <a:pt x="4116" y="1559"/>
                    </a:lnTo>
                    <a:lnTo>
                      <a:pt x="4043" y="1584"/>
                    </a:lnTo>
                    <a:lnTo>
                      <a:pt x="3994" y="1633"/>
                    </a:lnTo>
                    <a:lnTo>
                      <a:pt x="3994" y="1633"/>
                    </a:lnTo>
                    <a:lnTo>
                      <a:pt x="3946" y="1657"/>
                    </a:lnTo>
                    <a:lnTo>
                      <a:pt x="3873" y="1681"/>
                    </a:lnTo>
                    <a:lnTo>
                      <a:pt x="3702" y="1730"/>
                    </a:lnTo>
                    <a:lnTo>
                      <a:pt x="3702" y="1730"/>
                    </a:lnTo>
                    <a:lnTo>
                      <a:pt x="3605" y="1730"/>
                    </a:lnTo>
                    <a:lnTo>
                      <a:pt x="3507" y="1779"/>
                    </a:lnTo>
                    <a:lnTo>
                      <a:pt x="3410" y="1827"/>
                    </a:lnTo>
                    <a:lnTo>
                      <a:pt x="3312" y="1900"/>
                    </a:lnTo>
                    <a:lnTo>
                      <a:pt x="3312" y="1900"/>
                    </a:lnTo>
                    <a:lnTo>
                      <a:pt x="3288" y="1949"/>
                    </a:lnTo>
                    <a:lnTo>
                      <a:pt x="3288" y="2022"/>
                    </a:lnTo>
                    <a:lnTo>
                      <a:pt x="3288" y="2144"/>
                    </a:lnTo>
                    <a:lnTo>
                      <a:pt x="3386" y="2314"/>
                    </a:lnTo>
                    <a:lnTo>
                      <a:pt x="3507" y="2485"/>
                    </a:lnTo>
                    <a:lnTo>
                      <a:pt x="3507" y="2485"/>
                    </a:lnTo>
                    <a:lnTo>
                      <a:pt x="3605" y="2558"/>
                    </a:lnTo>
                    <a:lnTo>
                      <a:pt x="3702" y="2582"/>
                    </a:lnTo>
                    <a:lnTo>
                      <a:pt x="3800" y="2607"/>
                    </a:lnTo>
                    <a:lnTo>
                      <a:pt x="3921" y="2607"/>
                    </a:lnTo>
                    <a:lnTo>
                      <a:pt x="4043" y="2582"/>
                    </a:lnTo>
                    <a:lnTo>
                      <a:pt x="4141" y="2534"/>
                    </a:lnTo>
                    <a:lnTo>
                      <a:pt x="4262" y="2461"/>
                    </a:lnTo>
                    <a:lnTo>
                      <a:pt x="4360" y="2388"/>
                    </a:lnTo>
                    <a:lnTo>
                      <a:pt x="4360" y="2388"/>
                    </a:lnTo>
                    <a:lnTo>
                      <a:pt x="4555" y="2193"/>
                    </a:lnTo>
                    <a:lnTo>
                      <a:pt x="4749" y="2047"/>
                    </a:lnTo>
                    <a:lnTo>
                      <a:pt x="4920" y="1949"/>
                    </a:lnTo>
                    <a:lnTo>
                      <a:pt x="5042" y="1900"/>
                    </a:lnTo>
                    <a:lnTo>
                      <a:pt x="5042" y="1900"/>
                    </a:lnTo>
                    <a:lnTo>
                      <a:pt x="5115" y="1925"/>
                    </a:lnTo>
                    <a:lnTo>
                      <a:pt x="5163" y="1974"/>
                    </a:lnTo>
                    <a:lnTo>
                      <a:pt x="5212" y="2022"/>
                    </a:lnTo>
                    <a:lnTo>
                      <a:pt x="5212" y="2095"/>
                    </a:lnTo>
                    <a:lnTo>
                      <a:pt x="5212" y="2095"/>
                    </a:lnTo>
                    <a:lnTo>
                      <a:pt x="5236" y="2168"/>
                    </a:lnTo>
                    <a:lnTo>
                      <a:pt x="5285" y="2241"/>
                    </a:lnTo>
                    <a:lnTo>
                      <a:pt x="5334" y="2266"/>
                    </a:lnTo>
                    <a:lnTo>
                      <a:pt x="5407" y="2290"/>
                    </a:lnTo>
                    <a:lnTo>
                      <a:pt x="5407" y="2290"/>
                    </a:lnTo>
                    <a:lnTo>
                      <a:pt x="5504" y="2314"/>
                    </a:lnTo>
                    <a:lnTo>
                      <a:pt x="5602" y="2339"/>
                    </a:lnTo>
                    <a:lnTo>
                      <a:pt x="5699" y="2412"/>
                    </a:lnTo>
                    <a:lnTo>
                      <a:pt x="5797" y="2485"/>
                    </a:lnTo>
                    <a:lnTo>
                      <a:pt x="5797" y="2485"/>
                    </a:lnTo>
                    <a:lnTo>
                      <a:pt x="5845" y="2558"/>
                    </a:lnTo>
                    <a:lnTo>
                      <a:pt x="5870" y="2680"/>
                    </a:lnTo>
                    <a:lnTo>
                      <a:pt x="5845" y="2777"/>
                    </a:lnTo>
                    <a:lnTo>
                      <a:pt x="5797" y="2850"/>
                    </a:lnTo>
                    <a:lnTo>
                      <a:pt x="5797" y="2850"/>
                    </a:lnTo>
                    <a:lnTo>
                      <a:pt x="5699" y="2923"/>
                    </a:lnTo>
                    <a:lnTo>
                      <a:pt x="5602" y="2996"/>
                    </a:lnTo>
                    <a:lnTo>
                      <a:pt x="5504" y="3045"/>
                    </a:lnTo>
                    <a:lnTo>
                      <a:pt x="5407" y="3045"/>
                    </a:lnTo>
                    <a:lnTo>
                      <a:pt x="5407" y="3045"/>
                    </a:lnTo>
                    <a:lnTo>
                      <a:pt x="5310" y="3069"/>
                    </a:lnTo>
                    <a:lnTo>
                      <a:pt x="5163" y="3167"/>
                    </a:lnTo>
                    <a:lnTo>
                      <a:pt x="4993" y="3289"/>
                    </a:lnTo>
                    <a:lnTo>
                      <a:pt x="4847" y="3435"/>
                    </a:lnTo>
                    <a:lnTo>
                      <a:pt x="4847" y="3435"/>
                    </a:lnTo>
                    <a:lnTo>
                      <a:pt x="4676" y="3581"/>
                    </a:lnTo>
                    <a:lnTo>
                      <a:pt x="4506" y="3703"/>
                    </a:lnTo>
                    <a:lnTo>
                      <a:pt x="4384" y="3776"/>
                    </a:lnTo>
                    <a:lnTo>
                      <a:pt x="4262" y="3800"/>
                    </a:lnTo>
                    <a:lnTo>
                      <a:pt x="4262" y="3800"/>
                    </a:lnTo>
                    <a:lnTo>
                      <a:pt x="4141" y="3849"/>
                    </a:lnTo>
                    <a:lnTo>
                      <a:pt x="3970" y="3971"/>
                    </a:lnTo>
                    <a:lnTo>
                      <a:pt x="3726" y="4165"/>
                    </a:lnTo>
                    <a:lnTo>
                      <a:pt x="3483" y="4409"/>
                    </a:lnTo>
                    <a:lnTo>
                      <a:pt x="3142" y="4750"/>
                    </a:lnTo>
                    <a:lnTo>
                      <a:pt x="3142" y="4750"/>
                    </a:lnTo>
                    <a:lnTo>
                      <a:pt x="3020" y="4847"/>
                    </a:lnTo>
                    <a:lnTo>
                      <a:pt x="2874" y="4969"/>
                    </a:lnTo>
                    <a:lnTo>
                      <a:pt x="2557" y="5164"/>
                    </a:lnTo>
                    <a:lnTo>
                      <a:pt x="2265" y="5286"/>
                    </a:lnTo>
                    <a:lnTo>
                      <a:pt x="2119" y="5310"/>
                    </a:lnTo>
                    <a:lnTo>
                      <a:pt x="1997" y="5335"/>
                    </a:lnTo>
                    <a:lnTo>
                      <a:pt x="1997" y="5335"/>
                    </a:lnTo>
                    <a:lnTo>
                      <a:pt x="1754" y="5335"/>
                    </a:lnTo>
                    <a:lnTo>
                      <a:pt x="1535" y="5383"/>
                    </a:lnTo>
                    <a:lnTo>
                      <a:pt x="1364" y="5456"/>
                    </a:lnTo>
                    <a:lnTo>
                      <a:pt x="1242" y="5529"/>
                    </a:lnTo>
                    <a:lnTo>
                      <a:pt x="1242" y="5529"/>
                    </a:lnTo>
                    <a:lnTo>
                      <a:pt x="1169" y="5602"/>
                    </a:lnTo>
                    <a:lnTo>
                      <a:pt x="1096" y="5700"/>
                    </a:lnTo>
                    <a:lnTo>
                      <a:pt x="1047" y="5797"/>
                    </a:lnTo>
                    <a:lnTo>
                      <a:pt x="1047" y="5895"/>
                    </a:lnTo>
                    <a:lnTo>
                      <a:pt x="1047" y="5895"/>
                    </a:lnTo>
                    <a:lnTo>
                      <a:pt x="1047" y="5992"/>
                    </a:lnTo>
                    <a:lnTo>
                      <a:pt x="1096" y="6090"/>
                    </a:lnTo>
                    <a:lnTo>
                      <a:pt x="1169" y="6187"/>
                    </a:lnTo>
                    <a:lnTo>
                      <a:pt x="1242" y="6284"/>
                    </a:lnTo>
                    <a:lnTo>
                      <a:pt x="1242" y="6284"/>
                    </a:lnTo>
                    <a:lnTo>
                      <a:pt x="1315" y="6357"/>
                    </a:lnTo>
                    <a:lnTo>
                      <a:pt x="1413" y="6406"/>
                    </a:lnTo>
                    <a:lnTo>
                      <a:pt x="1535" y="6455"/>
                    </a:lnTo>
                    <a:lnTo>
                      <a:pt x="1608" y="6455"/>
                    </a:lnTo>
                    <a:lnTo>
                      <a:pt x="1608" y="6455"/>
                    </a:lnTo>
                    <a:lnTo>
                      <a:pt x="1729" y="6504"/>
                    </a:lnTo>
                    <a:lnTo>
                      <a:pt x="1876" y="6601"/>
                    </a:lnTo>
                    <a:lnTo>
                      <a:pt x="2070" y="6747"/>
                    </a:lnTo>
                    <a:lnTo>
                      <a:pt x="2290" y="6942"/>
                    </a:lnTo>
                    <a:lnTo>
                      <a:pt x="2290" y="6942"/>
                    </a:lnTo>
                    <a:lnTo>
                      <a:pt x="2484" y="7137"/>
                    </a:lnTo>
                    <a:lnTo>
                      <a:pt x="2679" y="7283"/>
                    </a:lnTo>
                    <a:lnTo>
                      <a:pt x="2825" y="7380"/>
                    </a:lnTo>
                    <a:lnTo>
                      <a:pt x="2947" y="7405"/>
                    </a:lnTo>
                    <a:lnTo>
                      <a:pt x="2947" y="7405"/>
                    </a:lnTo>
                    <a:lnTo>
                      <a:pt x="3093" y="7380"/>
                    </a:lnTo>
                    <a:lnTo>
                      <a:pt x="3166" y="7356"/>
                    </a:lnTo>
                    <a:lnTo>
                      <a:pt x="3239" y="7332"/>
                    </a:lnTo>
                    <a:lnTo>
                      <a:pt x="3239" y="7332"/>
                    </a:lnTo>
                    <a:lnTo>
                      <a:pt x="3288" y="7283"/>
                    </a:lnTo>
                    <a:lnTo>
                      <a:pt x="3410" y="7259"/>
                    </a:lnTo>
                    <a:lnTo>
                      <a:pt x="3556" y="7234"/>
                    </a:lnTo>
                    <a:lnTo>
                      <a:pt x="3702" y="7234"/>
                    </a:lnTo>
                    <a:lnTo>
                      <a:pt x="3702" y="7234"/>
                    </a:lnTo>
                    <a:lnTo>
                      <a:pt x="3873" y="7234"/>
                    </a:lnTo>
                    <a:lnTo>
                      <a:pt x="4019" y="7283"/>
                    </a:lnTo>
                    <a:lnTo>
                      <a:pt x="4165" y="7332"/>
                    </a:lnTo>
                    <a:lnTo>
                      <a:pt x="4262" y="7429"/>
                    </a:lnTo>
                    <a:lnTo>
                      <a:pt x="4262" y="7429"/>
                    </a:lnTo>
                    <a:lnTo>
                      <a:pt x="4360" y="7502"/>
                    </a:lnTo>
                    <a:lnTo>
                      <a:pt x="4457" y="7551"/>
                    </a:lnTo>
                    <a:lnTo>
                      <a:pt x="4555" y="7600"/>
                    </a:lnTo>
                    <a:lnTo>
                      <a:pt x="4652" y="7600"/>
                    </a:lnTo>
                    <a:lnTo>
                      <a:pt x="4652" y="7600"/>
                    </a:lnTo>
                    <a:lnTo>
                      <a:pt x="4749" y="7648"/>
                    </a:lnTo>
                    <a:lnTo>
                      <a:pt x="4896" y="7721"/>
                    </a:lnTo>
                    <a:lnTo>
                      <a:pt x="5066" y="7843"/>
                    </a:lnTo>
                    <a:lnTo>
                      <a:pt x="5212" y="7989"/>
                    </a:lnTo>
                    <a:lnTo>
                      <a:pt x="5212" y="7989"/>
                    </a:lnTo>
                    <a:lnTo>
                      <a:pt x="5383" y="8135"/>
                    </a:lnTo>
                    <a:lnTo>
                      <a:pt x="5553" y="8257"/>
                    </a:lnTo>
                    <a:lnTo>
                      <a:pt x="5699" y="8330"/>
                    </a:lnTo>
                    <a:lnTo>
                      <a:pt x="5797" y="8355"/>
                    </a:lnTo>
                    <a:lnTo>
                      <a:pt x="5797" y="8355"/>
                    </a:lnTo>
                    <a:lnTo>
                      <a:pt x="5870" y="8379"/>
                    </a:lnTo>
                    <a:lnTo>
                      <a:pt x="5992" y="8428"/>
                    </a:lnTo>
                    <a:lnTo>
                      <a:pt x="6089" y="8476"/>
                    </a:lnTo>
                    <a:lnTo>
                      <a:pt x="6162" y="8549"/>
                    </a:lnTo>
                    <a:lnTo>
                      <a:pt x="6162" y="8549"/>
                    </a:lnTo>
                    <a:lnTo>
                      <a:pt x="6259" y="8622"/>
                    </a:lnTo>
                    <a:lnTo>
                      <a:pt x="6357" y="8695"/>
                    </a:lnTo>
                    <a:lnTo>
                      <a:pt x="6454" y="8720"/>
                    </a:lnTo>
                    <a:lnTo>
                      <a:pt x="6552" y="8744"/>
                    </a:lnTo>
                    <a:lnTo>
                      <a:pt x="6552" y="8744"/>
                    </a:lnTo>
                    <a:lnTo>
                      <a:pt x="6649" y="8769"/>
                    </a:lnTo>
                    <a:lnTo>
                      <a:pt x="6747" y="8793"/>
                    </a:lnTo>
                    <a:lnTo>
                      <a:pt x="6844" y="8866"/>
                    </a:lnTo>
                    <a:lnTo>
                      <a:pt x="6941" y="8939"/>
                    </a:lnTo>
                    <a:lnTo>
                      <a:pt x="6941" y="8939"/>
                    </a:lnTo>
                    <a:lnTo>
                      <a:pt x="7014" y="9036"/>
                    </a:lnTo>
                    <a:lnTo>
                      <a:pt x="7063" y="9134"/>
                    </a:lnTo>
                    <a:lnTo>
                      <a:pt x="7112" y="9231"/>
                    </a:lnTo>
                    <a:lnTo>
                      <a:pt x="7112" y="9304"/>
                    </a:lnTo>
                    <a:lnTo>
                      <a:pt x="7112" y="9304"/>
                    </a:lnTo>
                    <a:lnTo>
                      <a:pt x="7112" y="9402"/>
                    </a:lnTo>
                    <a:lnTo>
                      <a:pt x="7063" y="9499"/>
                    </a:lnTo>
                    <a:lnTo>
                      <a:pt x="7014" y="9597"/>
                    </a:lnTo>
                    <a:lnTo>
                      <a:pt x="6941" y="9694"/>
                    </a:lnTo>
                    <a:lnTo>
                      <a:pt x="6941" y="9694"/>
                    </a:lnTo>
                    <a:lnTo>
                      <a:pt x="6868" y="9791"/>
                    </a:lnTo>
                    <a:lnTo>
                      <a:pt x="6795" y="9889"/>
                    </a:lnTo>
                    <a:lnTo>
                      <a:pt x="6747" y="9986"/>
                    </a:lnTo>
                    <a:lnTo>
                      <a:pt x="6747" y="10084"/>
                    </a:lnTo>
                    <a:lnTo>
                      <a:pt x="6747" y="10084"/>
                    </a:lnTo>
                    <a:lnTo>
                      <a:pt x="6722" y="10181"/>
                    </a:lnTo>
                    <a:lnTo>
                      <a:pt x="6625" y="10327"/>
                    </a:lnTo>
                    <a:lnTo>
                      <a:pt x="6503" y="10473"/>
                    </a:lnTo>
                    <a:lnTo>
                      <a:pt x="6357" y="10644"/>
                    </a:lnTo>
                    <a:lnTo>
                      <a:pt x="6357" y="10644"/>
                    </a:lnTo>
                    <a:lnTo>
                      <a:pt x="6211" y="10814"/>
                    </a:lnTo>
                    <a:lnTo>
                      <a:pt x="6089" y="10961"/>
                    </a:lnTo>
                    <a:lnTo>
                      <a:pt x="6016" y="11107"/>
                    </a:lnTo>
                    <a:lnTo>
                      <a:pt x="5992" y="11204"/>
                    </a:lnTo>
                    <a:lnTo>
                      <a:pt x="5992" y="11204"/>
                    </a:lnTo>
                    <a:lnTo>
                      <a:pt x="5943" y="11326"/>
                    </a:lnTo>
                    <a:lnTo>
                      <a:pt x="5870" y="11472"/>
                    </a:lnTo>
                    <a:lnTo>
                      <a:pt x="5748" y="11618"/>
                    </a:lnTo>
                    <a:lnTo>
                      <a:pt x="5602" y="11789"/>
                    </a:lnTo>
                    <a:lnTo>
                      <a:pt x="5602" y="11789"/>
                    </a:lnTo>
                    <a:lnTo>
                      <a:pt x="5456" y="11935"/>
                    </a:lnTo>
                    <a:lnTo>
                      <a:pt x="5334" y="12105"/>
                    </a:lnTo>
                    <a:lnTo>
                      <a:pt x="5261" y="12251"/>
                    </a:lnTo>
                    <a:lnTo>
                      <a:pt x="5212" y="12349"/>
                    </a:lnTo>
                    <a:lnTo>
                      <a:pt x="5212" y="12349"/>
                    </a:lnTo>
                    <a:lnTo>
                      <a:pt x="5188" y="12446"/>
                    </a:lnTo>
                    <a:lnTo>
                      <a:pt x="5139" y="12568"/>
                    </a:lnTo>
                    <a:lnTo>
                      <a:pt x="5042" y="12714"/>
                    </a:lnTo>
                    <a:lnTo>
                      <a:pt x="4944" y="12836"/>
                    </a:lnTo>
                    <a:lnTo>
                      <a:pt x="4944" y="12836"/>
                    </a:lnTo>
                    <a:lnTo>
                      <a:pt x="4822" y="12958"/>
                    </a:lnTo>
                    <a:lnTo>
                      <a:pt x="4725" y="13079"/>
                    </a:lnTo>
                    <a:lnTo>
                      <a:pt x="4676" y="13201"/>
                    </a:lnTo>
                    <a:lnTo>
                      <a:pt x="4652" y="13299"/>
                    </a:lnTo>
                    <a:lnTo>
                      <a:pt x="4652" y="13299"/>
                    </a:lnTo>
                    <a:lnTo>
                      <a:pt x="4676" y="13469"/>
                    </a:lnTo>
                    <a:lnTo>
                      <a:pt x="4701" y="13542"/>
                    </a:lnTo>
                    <a:lnTo>
                      <a:pt x="4749" y="13591"/>
                    </a:lnTo>
                    <a:lnTo>
                      <a:pt x="4749" y="13591"/>
                    </a:lnTo>
                    <a:lnTo>
                      <a:pt x="4774" y="13640"/>
                    </a:lnTo>
                    <a:lnTo>
                      <a:pt x="4822" y="13713"/>
                    </a:lnTo>
                    <a:lnTo>
                      <a:pt x="4847" y="13883"/>
                    </a:lnTo>
                    <a:lnTo>
                      <a:pt x="4847" y="13883"/>
                    </a:lnTo>
                    <a:lnTo>
                      <a:pt x="4822" y="13956"/>
                    </a:lnTo>
                    <a:lnTo>
                      <a:pt x="4774" y="14005"/>
                    </a:lnTo>
                    <a:lnTo>
                      <a:pt x="4725" y="14054"/>
                    </a:lnTo>
                    <a:lnTo>
                      <a:pt x="4652" y="14054"/>
                    </a:lnTo>
                    <a:lnTo>
                      <a:pt x="4652" y="14054"/>
                    </a:lnTo>
                    <a:lnTo>
                      <a:pt x="4555" y="14054"/>
                    </a:lnTo>
                    <a:lnTo>
                      <a:pt x="4457" y="14005"/>
                    </a:lnTo>
                    <a:lnTo>
                      <a:pt x="4360" y="13956"/>
                    </a:lnTo>
                    <a:lnTo>
                      <a:pt x="4262" y="13883"/>
                    </a:lnTo>
                    <a:lnTo>
                      <a:pt x="4262" y="13883"/>
                    </a:lnTo>
                    <a:lnTo>
                      <a:pt x="4189" y="13761"/>
                    </a:lnTo>
                    <a:lnTo>
                      <a:pt x="4141" y="13615"/>
                    </a:lnTo>
                    <a:lnTo>
                      <a:pt x="4092" y="13469"/>
                    </a:lnTo>
                    <a:lnTo>
                      <a:pt x="4092" y="13299"/>
                    </a:lnTo>
                    <a:lnTo>
                      <a:pt x="4092" y="13299"/>
                    </a:lnTo>
                    <a:lnTo>
                      <a:pt x="4067" y="13152"/>
                    </a:lnTo>
                    <a:lnTo>
                      <a:pt x="4019" y="12982"/>
                    </a:lnTo>
                    <a:lnTo>
                      <a:pt x="3970" y="12836"/>
                    </a:lnTo>
                    <a:lnTo>
                      <a:pt x="3897" y="12738"/>
                    </a:lnTo>
                    <a:lnTo>
                      <a:pt x="3897" y="12738"/>
                    </a:lnTo>
                    <a:lnTo>
                      <a:pt x="3848" y="12690"/>
                    </a:lnTo>
                    <a:lnTo>
                      <a:pt x="3824" y="12592"/>
                    </a:lnTo>
                    <a:lnTo>
                      <a:pt x="3751" y="12349"/>
                    </a:lnTo>
                    <a:lnTo>
                      <a:pt x="3726" y="12056"/>
                    </a:lnTo>
                    <a:lnTo>
                      <a:pt x="3702" y="11716"/>
                    </a:lnTo>
                    <a:lnTo>
                      <a:pt x="3702" y="11472"/>
                    </a:lnTo>
                    <a:lnTo>
                      <a:pt x="3702" y="11472"/>
                    </a:lnTo>
                    <a:lnTo>
                      <a:pt x="3702" y="11301"/>
                    </a:lnTo>
                    <a:lnTo>
                      <a:pt x="3653" y="11107"/>
                    </a:lnTo>
                    <a:lnTo>
                      <a:pt x="3629" y="10936"/>
                    </a:lnTo>
                    <a:lnTo>
                      <a:pt x="3556" y="10741"/>
                    </a:lnTo>
                    <a:lnTo>
                      <a:pt x="3483" y="10571"/>
                    </a:lnTo>
                    <a:lnTo>
                      <a:pt x="3410" y="10425"/>
                    </a:lnTo>
                    <a:lnTo>
                      <a:pt x="3312" y="10279"/>
                    </a:lnTo>
                    <a:lnTo>
                      <a:pt x="3239" y="10181"/>
                    </a:lnTo>
                    <a:lnTo>
                      <a:pt x="3239" y="10181"/>
                    </a:lnTo>
                    <a:lnTo>
                      <a:pt x="3045" y="9962"/>
                    </a:lnTo>
                    <a:lnTo>
                      <a:pt x="2898" y="9767"/>
                    </a:lnTo>
                    <a:lnTo>
                      <a:pt x="2801" y="9621"/>
                    </a:lnTo>
                    <a:lnTo>
                      <a:pt x="2752" y="9499"/>
                    </a:lnTo>
                    <a:lnTo>
                      <a:pt x="2752" y="9499"/>
                    </a:lnTo>
                    <a:lnTo>
                      <a:pt x="2728" y="9353"/>
                    </a:lnTo>
                    <a:lnTo>
                      <a:pt x="2704" y="9280"/>
                    </a:lnTo>
                    <a:lnTo>
                      <a:pt x="2655" y="9231"/>
                    </a:lnTo>
                    <a:lnTo>
                      <a:pt x="2655" y="9231"/>
                    </a:lnTo>
                    <a:lnTo>
                      <a:pt x="2631" y="9158"/>
                    </a:lnTo>
                    <a:lnTo>
                      <a:pt x="2582" y="9036"/>
                    </a:lnTo>
                    <a:lnTo>
                      <a:pt x="2582" y="8890"/>
                    </a:lnTo>
                    <a:lnTo>
                      <a:pt x="2557" y="8744"/>
                    </a:lnTo>
                    <a:lnTo>
                      <a:pt x="2557" y="8744"/>
                    </a:lnTo>
                    <a:lnTo>
                      <a:pt x="2582" y="8598"/>
                    </a:lnTo>
                    <a:lnTo>
                      <a:pt x="2582" y="8452"/>
                    </a:lnTo>
                    <a:lnTo>
                      <a:pt x="2631" y="8330"/>
                    </a:lnTo>
                    <a:lnTo>
                      <a:pt x="2655" y="8281"/>
                    </a:lnTo>
                    <a:lnTo>
                      <a:pt x="2655" y="8281"/>
                    </a:lnTo>
                    <a:lnTo>
                      <a:pt x="2704" y="8208"/>
                    </a:lnTo>
                    <a:lnTo>
                      <a:pt x="2728" y="8160"/>
                    </a:lnTo>
                    <a:lnTo>
                      <a:pt x="2752" y="7989"/>
                    </a:lnTo>
                    <a:lnTo>
                      <a:pt x="2752" y="7989"/>
                    </a:lnTo>
                    <a:lnTo>
                      <a:pt x="2728" y="7819"/>
                    </a:lnTo>
                    <a:lnTo>
                      <a:pt x="2704" y="7746"/>
                    </a:lnTo>
                    <a:lnTo>
                      <a:pt x="2655" y="7697"/>
                    </a:lnTo>
                    <a:lnTo>
                      <a:pt x="2655" y="7697"/>
                    </a:lnTo>
                    <a:lnTo>
                      <a:pt x="2606" y="7673"/>
                    </a:lnTo>
                    <a:lnTo>
                      <a:pt x="2533" y="7624"/>
                    </a:lnTo>
                    <a:lnTo>
                      <a:pt x="2363" y="7600"/>
                    </a:lnTo>
                    <a:lnTo>
                      <a:pt x="2363" y="7600"/>
                    </a:lnTo>
                    <a:lnTo>
                      <a:pt x="2265" y="7575"/>
                    </a:lnTo>
                    <a:lnTo>
                      <a:pt x="2119" y="7502"/>
                    </a:lnTo>
                    <a:lnTo>
                      <a:pt x="1973" y="7380"/>
                    </a:lnTo>
                    <a:lnTo>
                      <a:pt x="1802" y="7234"/>
                    </a:lnTo>
                    <a:lnTo>
                      <a:pt x="1802" y="7234"/>
                    </a:lnTo>
                    <a:lnTo>
                      <a:pt x="1632" y="7088"/>
                    </a:lnTo>
                    <a:lnTo>
                      <a:pt x="1486" y="6966"/>
                    </a:lnTo>
                    <a:lnTo>
                      <a:pt x="1340" y="6869"/>
                    </a:lnTo>
                    <a:lnTo>
                      <a:pt x="1242" y="6845"/>
                    </a:lnTo>
                    <a:lnTo>
                      <a:pt x="1242" y="6845"/>
                    </a:lnTo>
                    <a:lnTo>
                      <a:pt x="1121" y="6796"/>
                    </a:lnTo>
                    <a:lnTo>
                      <a:pt x="926" y="6674"/>
                    </a:lnTo>
                    <a:lnTo>
                      <a:pt x="706" y="6504"/>
                    </a:lnTo>
                    <a:lnTo>
                      <a:pt x="463" y="6284"/>
                    </a:lnTo>
                    <a:lnTo>
                      <a:pt x="463" y="6284"/>
                    </a:lnTo>
                    <a:lnTo>
                      <a:pt x="171" y="5919"/>
                    </a:lnTo>
                    <a:lnTo>
                      <a:pt x="0" y="5700"/>
                    </a:lnTo>
                    <a:lnTo>
                      <a:pt x="0" y="5700"/>
                    </a:lnTo>
                    <a:lnTo>
                      <a:pt x="0" y="5724"/>
                    </a:lnTo>
                  </a:path>
                </a:pathLst>
              </a:custGeom>
              <a:noFill/>
              <a:ln w="9525" cap="rnd" cmpd="sng">
                <a:solidFill>
                  <a:srgbClr val="DA21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endParaRPr>
              </a:p>
            </p:txBody>
          </p:sp>
          <p:sp>
            <p:nvSpPr>
              <p:cNvPr id="59" name="Google Shape;668;p39">
                <a:extLst>
                  <a:ext uri="{FF2B5EF4-FFF2-40B4-BE49-F238E27FC236}">
                    <a16:creationId xmlns:a16="http://schemas.microsoft.com/office/drawing/2014/main" id="{CDAF03BD-1044-2640-A312-F84006D7763B}"/>
                  </a:ext>
                </a:extLst>
              </p:cNvPr>
              <p:cNvSpPr/>
              <p:nvPr/>
            </p:nvSpPr>
            <p:spPr>
              <a:xfrm>
                <a:off x="6128575" y="3695900"/>
                <a:ext cx="86475" cy="47525"/>
              </a:xfrm>
              <a:custGeom>
                <a:avLst/>
                <a:gdLst/>
                <a:ahLst/>
                <a:cxnLst/>
                <a:rect l="l" t="t" r="r" b="b"/>
                <a:pathLst>
                  <a:path w="3459" h="1901" fill="none" extrusionOk="0">
                    <a:moveTo>
                      <a:pt x="2022" y="1340"/>
                    </a:moveTo>
                    <a:lnTo>
                      <a:pt x="2022" y="1340"/>
                    </a:lnTo>
                    <a:lnTo>
                      <a:pt x="1924" y="1413"/>
                    </a:lnTo>
                    <a:lnTo>
                      <a:pt x="1827" y="1486"/>
                    </a:lnTo>
                    <a:lnTo>
                      <a:pt x="1729" y="1511"/>
                    </a:lnTo>
                    <a:lnTo>
                      <a:pt x="1632" y="1535"/>
                    </a:lnTo>
                    <a:lnTo>
                      <a:pt x="1632" y="1535"/>
                    </a:lnTo>
                    <a:lnTo>
                      <a:pt x="1559" y="1535"/>
                    </a:lnTo>
                    <a:lnTo>
                      <a:pt x="1461" y="1584"/>
                    </a:lnTo>
                    <a:lnTo>
                      <a:pt x="1340" y="1657"/>
                    </a:lnTo>
                    <a:lnTo>
                      <a:pt x="1267" y="1730"/>
                    </a:lnTo>
                    <a:lnTo>
                      <a:pt x="1267" y="1730"/>
                    </a:lnTo>
                    <a:lnTo>
                      <a:pt x="1169" y="1803"/>
                    </a:lnTo>
                    <a:lnTo>
                      <a:pt x="1072" y="1852"/>
                    </a:lnTo>
                    <a:lnTo>
                      <a:pt x="974" y="1900"/>
                    </a:lnTo>
                    <a:lnTo>
                      <a:pt x="877" y="1900"/>
                    </a:lnTo>
                    <a:lnTo>
                      <a:pt x="877" y="1900"/>
                    </a:lnTo>
                    <a:lnTo>
                      <a:pt x="779" y="1900"/>
                    </a:lnTo>
                    <a:lnTo>
                      <a:pt x="682" y="1852"/>
                    </a:lnTo>
                    <a:lnTo>
                      <a:pt x="585" y="1803"/>
                    </a:lnTo>
                    <a:lnTo>
                      <a:pt x="512" y="1730"/>
                    </a:lnTo>
                    <a:lnTo>
                      <a:pt x="512" y="1730"/>
                    </a:lnTo>
                    <a:lnTo>
                      <a:pt x="438" y="1633"/>
                    </a:lnTo>
                    <a:lnTo>
                      <a:pt x="414" y="1535"/>
                    </a:lnTo>
                    <a:lnTo>
                      <a:pt x="438" y="1438"/>
                    </a:lnTo>
                    <a:lnTo>
                      <a:pt x="512" y="1340"/>
                    </a:lnTo>
                    <a:lnTo>
                      <a:pt x="512" y="1340"/>
                    </a:lnTo>
                    <a:lnTo>
                      <a:pt x="585" y="1243"/>
                    </a:lnTo>
                    <a:lnTo>
                      <a:pt x="633" y="1145"/>
                    </a:lnTo>
                    <a:lnTo>
                      <a:pt x="682" y="1048"/>
                    </a:lnTo>
                    <a:lnTo>
                      <a:pt x="682" y="951"/>
                    </a:lnTo>
                    <a:lnTo>
                      <a:pt x="682" y="951"/>
                    </a:lnTo>
                    <a:lnTo>
                      <a:pt x="658" y="804"/>
                    </a:lnTo>
                    <a:lnTo>
                      <a:pt x="633" y="731"/>
                    </a:lnTo>
                    <a:lnTo>
                      <a:pt x="585" y="683"/>
                    </a:lnTo>
                    <a:lnTo>
                      <a:pt x="585" y="683"/>
                    </a:lnTo>
                    <a:lnTo>
                      <a:pt x="536" y="634"/>
                    </a:lnTo>
                    <a:lnTo>
                      <a:pt x="463" y="610"/>
                    </a:lnTo>
                    <a:lnTo>
                      <a:pt x="317" y="585"/>
                    </a:lnTo>
                    <a:lnTo>
                      <a:pt x="317" y="585"/>
                    </a:lnTo>
                    <a:lnTo>
                      <a:pt x="146" y="561"/>
                    </a:lnTo>
                    <a:lnTo>
                      <a:pt x="73" y="512"/>
                    </a:lnTo>
                    <a:lnTo>
                      <a:pt x="24" y="488"/>
                    </a:lnTo>
                    <a:lnTo>
                      <a:pt x="24" y="488"/>
                    </a:lnTo>
                    <a:lnTo>
                      <a:pt x="0" y="439"/>
                    </a:lnTo>
                    <a:lnTo>
                      <a:pt x="24" y="366"/>
                    </a:lnTo>
                    <a:lnTo>
                      <a:pt x="49" y="293"/>
                    </a:lnTo>
                    <a:lnTo>
                      <a:pt x="122" y="196"/>
                    </a:lnTo>
                    <a:lnTo>
                      <a:pt x="122" y="196"/>
                    </a:lnTo>
                    <a:lnTo>
                      <a:pt x="171" y="171"/>
                    </a:lnTo>
                    <a:lnTo>
                      <a:pt x="268" y="123"/>
                    </a:lnTo>
                    <a:lnTo>
                      <a:pt x="512" y="74"/>
                    </a:lnTo>
                    <a:lnTo>
                      <a:pt x="804" y="25"/>
                    </a:lnTo>
                    <a:lnTo>
                      <a:pt x="1145" y="1"/>
                    </a:lnTo>
                    <a:lnTo>
                      <a:pt x="2509" y="1"/>
                    </a:lnTo>
                    <a:lnTo>
                      <a:pt x="2509" y="1"/>
                    </a:lnTo>
                    <a:lnTo>
                      <a:pt x="2850" y="25"/>
                    </a:lnTo>
                    <a:lnTo>
                      <a:pt x="3142" y="49"/>
                    </a:lnTo>
                    <a:lnTo>
                      <a:pt x="3337" y="74"/>
                    </a:lnTo>
                    <a:lnTo>
                      <a:pt x="3434" y="98"/>
                    </a:lnTo>
                    <a:lnTo>
                      <a:pt x="3434" y="98"/>
                    </a:lnTo>
                    <a:lnTo>
                      <a:pt x="3458" y="123"/>
                    </a:lnTo>
                    <a:lnTo>
                      <a:pt x="3434" y="171"/>
                    </a:lnTo>
                    <a:lnTo>
                      <a:pt x="3361" y="317"/>
                    </a:lnTo>
                    <a:lnTo>
                      <a:pt x="3239" y="488"/>
                    </a:lnTo>
                    <a:lnTo>
                      <a:pt x="3069" y="683"/>
                    </a:lnTo>
                    <a:lnTo>
                      <a:pt x="3069" y="683"/>
                    </a:lnTo>
                    <a:lnTo>
                      <a:pt x="2874" y="853"/>
                    </a:lnTo>
                    <a:lnTo>
                      <a:pt x="2679" y="999"/>
                    </a:lnTo>
                    <a:lnTo>
                      <a:pt x="2509" y="1121"/>
                    </a:lnTo>
                    <a:lnTo>
                      <a:pt x="2411" y="1145"/>
                    </a:lnTo>
                    <a:lnTo>
                      <a:pt x="2411" y="1145"/>
                    </a:lnTo>
                    <a:lnTo>
                      <a:pt x="2314" y="1170"/>
                    </a:lnTo>
                    <a:lnTo>
                      <a:pt x="2216" y="1194"/>
                    </a:lnTo>
                    <a:lnTo>
                      <a:pt x="2119" y="1267"/>
                    </a:lnTo>
                    <a:lnTo>
                      <a:pt x="2022" y="1340"/>
                    </a:lnTo>
                    <a:lnTo>
                      <a:pt x="2022" y="1340"/>
                    </a:lnTo>
                  </a:path>
                </a:pathLst>
              </a:custGeom>
              <a:noFill/>
              <a:ln w="9525" cap="rnd" cmpd="sng">
                <a:solidFill>
                  <a:srgbClr val="DA21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endParaRPr>
              </a:p>
            </p:txBody>
          </p:sp>
          <p:sp>
            <p:nvSpPr>
              <p:cNvPr id="60" name="Google Shape;669;p39">
                <a:extLst>
                  <a:ext uri="{FF2B5EF4-FFF2-40B4-BE49-F238E27FC236}">
                    <a16:creationId xmlns:a16="http://schemas.microsoft.com/office/drawing/2014/main" id="{A72A1901-B3A2-2D41-AD42-F57C8C150231}"/>
                  </a:ext>
                </a:extLst>
              </p:cNvPr>
              <p:cNvSpPr/>
              <p:nvPr/>
            </p:nvSpPr>
            <p:spPr>
              <a:xfrm>
                <a:off x="6357500" y="3940075"/>
                <a:ext cx="18900" cy="34725"/>
              </a:xfrm>
              <a:custGeom>
                <a:avLst/>
                <a:gdLst/>
                <a:ahLst/>
                <a:cxnLst/>
                <a:rect l="l" t="t" r="r" b="b"/>
                <a:pathLst>
                  <a:path w="756" h="1389" fill="none" extrusionOk="0">
                    <a:moveTo>
                      <a:pt x="585" y="682"/>
                    </a:moveTo>
                    <a:lnTo>
                      <a:pt x="585" y="682"/>
                    </a:lnTo>
                    <a:lnTo>
                      <a:pt x="512" y="779"/>
                    </a:lnTo>
                    <a:lnTo>
                      <a:pt x="439" y="877"/>
                    </a:lnTo>
                    <a:lnTo>
                      <a:pt x="390" y="974"/>
                    </a:lnTo>
                    <a:lnTo>
                      <a:pt x="390" y="1072"/>
                    </a:lnTo>
                    <a:lnTo>
                      <a:pt x="390" y="1072"/>
                    </a:lnTo>
                    <a:lnTo>
                      <a:pt x="366" y="1218"/>
                    </a:lnTo>
                    <a:lnTo>
                      <a:pt x="317" y="1291"/>
                    </a:lnTo>
                    <a:lnTo>
                      <a:pt x="293" y="1364"/>
                    </a:lnTo>
                    <a:lnTo>
                      <a:pt x="293" y="1364"/>
                    </a:lnTo>
                    <a:lnTo>
                      <a:pt x="244" y="1388"/>
                    </a:lnTo>
                    <a:lnTo>
                      <a:pt x="195" y="1388"/>
                    </a:lnTo>
                    <a:lnTo>
                      <a:pt x="147" y="1388"/>
                    </a:lnTo>
                    <a:lnTo>
                      <a:pt x="98" y="1364"/>
                    </a:lnTo>
                    <a:lnTo>
                      <a:pt x="98" y="1364"/>
                    </a:lnTo>
                    <a:lnTo>
                      <a:pt x="74" y="1291"/>
                    </a:lnTo>
                    <a:lnTo>
                      <a:pt x="25" y="1169"/>
                    </a:lnTo>
                    <a:lnTo>
                      <a:pt x="25" y="1023"/>
                    </a:lnTo>
                    <a:lnTo>
                      <a:pt x="1" y="877"/>
                    </a:lnTo>
                    <a:lnTo>
                      <a:pt x="1" y="877"/>
                    </a:lnTo>
                    <a:lnTo>
                      <a:pt x="25" y="706"/>
                    </a:lnTo>
                    <a:lnTo>
                      <a:pt x="98" y="536"/>
                    </a:lnTo>
                    <a:lnTo>
                      <a:pt x="171" y="365"/>
                    </a:lnTo>
                    <a:lnTo>
                      <a:pt x="293" y="219"/>
                    </a:lnTo>
                    <a:lnTo>
                      <a:pt x="293" y="219"/>
                    </a:lnTo>
                    <a:lnTo>
                      <a:pt x="415" y="122"/>
                    </a:lnTo>
                    <a:lnTo>
                      <a:pt x="512" y="49"/>
                    </a:lnTo>
                    <a:lnTo>
                      <a:pt x="609" y="0"/>
                    </a:lnTo>
                    <a:lnTo>
                      <a:pt x="682" y="24"/>
                    </a:lnTo>
                    <a:lnTo>
                      <a:pt x="682" y="24"/>
                    </a:lnTo>
                    <a:lnTo>
                      <a:pt x="707" y="73"/>
                    </a:lnTo>
                    <a:lnTo>
                      <a:pt x="731" y="146"/>
                    </a:lnTo>
                    <a:lnTo>
                      <a:pt x="756" y="317"/>
                    </a:lnTo>
                    <a:lnTo>
                      <a:pt x="756" y="317"/>
                    </a:lnTo>
                    <a:lnTo>
                      <a:pt x="756" y="390"/>
                    </a:lnTo>
                    <a:lnTo>
                      <a:pt x="707" y="487"/>
                    </a:lnTo>
                    <a:lnTo>
                      <a:pt x="658" y="609"/>
                    </a:lnTo>
                    <a:lnTo>
                      <a:pt x="585" y="682"/>
                    </a:lnTo>
                    <a:lnTo>
                      <a:pt x="585" y="682"/>
                    </a:lnTo>
                  </a:path>
                </a:pathLst>
              </a:custGeom>
              <a:noFill/>
              <a:ln w="9525" cap="rnd" cmpd="sng">
                <a:solidFill>
                  <a:srgbClr val="DA21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endParaRPr>
              </a:p>
            </p:txBody>
          </p:sp>
          <p:sp>
            <p:nvSpPr>
              <p:cNvPr id="61" name="Google Shape;670;p39">
                <a:extLst>
                  <a:ext uri="{FF2B5EF4-FFF2-40B4-BE49-F238E27FC236}">
                    <a16:creationId xmlns:a16="http://schemas.microsoft.com/office/drawing/2014/main" id="{DABA041C-1008-FF43-B068-2432CD2FA2B9}"/>
                  </a:ext>
                </a:extLst>
              </p:cNvPr>
              <p:cNvSpPr/>
              <p:nvPr/>
            </p:nvSpPr>
            <p:spPr>
              <a:xfrm>
                <a:off x="6202850" y="3720875"/>
                <a:ext cx="204000" cy="278875"/>
              </a:xfrm>
              <a:custGeom>
                <a:avLst/>
                <a:gdLst/>
                <a:ahLst/>
                <a:cxnLst/>
                <a:rect l="l" t="t" r="r" b="b"/>
                <a:pathLst>
                  <a:path w="8160" h="11155" fill="none" extrusionOk="0">
                    <a:moveTo>
                      <a:pt x="8159" y="4774"/>
                    </a:moveTo>
                    <a:lnTo>
                      <a:pt x="8159" y="4774"/>
                    </a:lnTo>
                    <a:lnTo>
                      <a:pt x="7599" y="4701"/>
                    </a:lnTo>
                    <a:lnTo>
                      <a:pt x="7283" y="4652"/>
                    </a:lnTo>
                    <a:lnTo>
                      <a:pt x="7136" y="4603"/>
                    </a:lnTo>
                    <a:lnTo>
                      <a:pt x="7136" y="4603"/>
                    </a:lnTo>
                    <a:lnTo>
                      <a:pt x="7088" y="4579"/>
                    </a:lnTo>
                    <a:lnTo>
                      <a:pt x="7015" y="4555"/>
                    </a:lnTo>
                    <a:lnTo>
                      <a:pt x="6844" y="4530"/>
                    </a:lnTo>
                    <a:lnTo>
                      <a:pt x="6844" y="4530"/>
                    </a:lnTo>
                    <a:lnTo>
                      <a:pt x="6747" y="4506"/>
                    </a:lnTo>
                    <a:lnTo>
                      <a:pt x="6649" y="4457"/>
                    </a:lnTo>
                    <a:lnTo>
                      <a:pt x="6552" y="4409"/>
                    </a:lnTo>
                    <a:lnTo>
                      <a:pt x="6454" y="4336"/>
                    </a:lnTo>
                    <a:lnTo>
                      <a:pt x="6454" y="4336"/>
                    </a:lnTo>
                    <a:lnTo>
                      <a:pt x="6381" y="4262"/>
                    </a:lnTo>
                    <a:lnTo>
                      <a:pt x="6308" y="4214"/>
                    </a:lnTo>
                    <a:lnTo>
                      <a:pt x="6235" y="4214"/>
                    </a:lnTo>
                    <a:lnTo>
                      <a:pt x="6187" y="4238"/>
                    </a:lnTo>
                    <a:lnTo>
                      <a:pt x="6187" y="4238"/>
                    </a:lnTo>
                    <a:lnTo>
                      <a:pt x="6162" y="4287"/>
                    </a:lnTo>
                    <a:lnTo>
                      <a:pt x="6162" y="4360"/>
                    </a:lnTo>
                    <a:lnTo>
                      <a:pt x="6211" y="4433"/>
                    </a:lnTo>
                    <a:lnTo>
                      <a:pt x="6284" y="4530"/>
                    </a:lnTo>
                    <a:lnTo>
                      <a:pt x="6284" y="4530"/>
                    </a:lnTo>
                    <a:lnTo>
                      <a:pt x="6357" y="4603"/>
                    </a:lnTo>
                    <a:lnTo>
                      <a:pt x="6454" y="4652"/>
                    </a:lnTo>
                    <a:lnTo>
                      <a:pt x="6576" y="4701"/>
                    </a:lnTo>
                    <a:lnTo>
                      <a:pt x="6649" y="4701"/>
                    </a:lnTo>
                    <a:lnTo>
                      <a:pt x="6649" y="4701"/>
                    </a:lnTo>
                    <a:lnTo>
                      <a:pt x="6747" y="4725"/>
                    </a:lnTo>
                    <a:lnTo>
                      <a:pt x="6844" y="4774"/>
                    </a:lnTo>
                    <a:lnTo>
                      <a:pt x="6942" y="4823"/>
                    </a:lnTo>
                    <a:lnTo>
                      <a:pt x="7039" y="4896"/>
                    </a:lnTo>
                    <a:lnTo>
                      <a:pt x="7039" y="4896"/>
                    </a:lnTo>
                    <a:lnTo>
                      <a:pt x="7063" y="4944"/>
                    </a:lnTo>
                    <a:lnTo>
                      <a:pt x="7088" y="4993"/>
                    </a:lnTo>
                    <a:lnTo>
                      <a:pt x="7063" y="5139"/>
                    </a:lnTo>
                    <a:lnTo>
                      <a:pt x="6966" y="5310"/>
                    </a:lnTo>
                    <a:lnTo>
                      <a:pt x="6844" y="5480"/>
                    </a:lnTo>
                    <a:lnTo>
                      <a:pt x="6844" y="5480"/>
                    </a:lnTo>
                    <a:lnTo>
                      <a:pt x="6674" y="5626"/>
                    </a:lnTo>
                    <a:lnTo>
                      <a:pt x="6528" y="5748"/>
                    </a:lnTo>
                    <a:lnTo>
                      <a:pt x="6381" y="5821"/>
                    </a:lnTo>
                    <a:lnTo>
                      <a:pt x="6284" y="5846"/>
                    </a:lnTo>
                    <a:lnTo>
                      <a:pt x="6284" y="5846"/>
                    </a:lnTo>
                    <a:lnTo>
                      <a:pt x="6113" y="5870"/>
                    </a:lnTo>
                    <a:lnTo>
                      <a:pt x="6040" y="5894"/>
                    </a:lnTo>
                    <a:lnTo>
                      <a:pt x="5992" y="5943"/>
                    </a:lnTo>
                    <a:lnTo>
                      <a:pt x="5992" y="5943"/>
                    </a:lnTo>
                    <a:lnTo>
                      <a:pt x="5943" y="5967"/>
                    </a:lnTo>
                    <a:lnTo>
                      <a:pt x="5894" y="5992"/>
                    </a:lnTo>
                    <a:lnTo>
                      <a:pt x="5846" y="5967"/>
                    </a:lnTo>
                    <a:lnTo>
                      <a:pt x="5797" y="5943"/>
                    </a:lnTo>
                    <a:lnTo>
                      <a:pt x="5797" y="5943"/>
                    </a:lnTo>
                    <a:lnTo>
                      <a:pt x="5773" y="5894"/>
                    </a:lnTo>
                    <a:lnTo>
                      <a:pt x="5724" y="5821"/>
                    </a:lnTo>
                    <a:lnTo>
                      <a:pt x="5699" y="5651"/>
                    </a:lnTo>
                    <a:lnTo>
                      <a:pt x="5699" y="5651"/>
                    </a:lnTo>
                    <a:lnTo>
                      <a:pt x="5675" y="5553"/>
                    </a:lnTo>
                    <a:lnTo>
                      <a:pt x="5602" y="5407"/>
                    </a:lnTo>
                    <a:lnTo>
                      <a:pt x="5480" y="5261"/>
                    </a:lnTo>
                    <a:lnTo>
                      <a:pt x="5334" y="5091"/>
                    </a:lnTo>
                    <a:lnTo>
                      <a:pt x="5334" y="5091"/>
                    </a:lnTo>
                    <a:lnTo>
                      <a:pt x="5188" y="4920"/>
                    </a:lnTo>
                    <a:lnTo>
                      <a:pt x="5066" y="4774"/>
                    </a:lnTo>
                    <a:lnTo>
                      <a:pt x="4969" y="4628"/>
                    </a:lnTo>
                    <a:lnTo>
                      <a:pt x="4944" y="4530"/>
                    </a:lnTo>
                    <a:lnTo>
                      <a:pt x="4944" y="4530"/>
                    </a:lnTo>
                    <a:lnTo>
                      <a:pt x="4944" y="4457"/>
                    </a:lnTo>
                    <a:lnTo>
                      <a:pt x="4920" y="4409"/>
                    </a:lnTo>
                    <a:lnTo>
                      <a:pt x="4896" y="4409"/>
                    </a:lnTo>
                    <a:lnTo>
                      <a:pt x="4847" y="4433"/>
                    </a:lnTo>
                    <a:lnTo>
                      <a:pt x="4847" y="4433"/>
                    </a:lnTo>
                    <a:lnTo>
                      <a:pt x="4823" y="4482"/>
                    </a:lnTo>
                    <a:lnTo>
                      <a:pt x="4774" y="4555"/>
                    </a:lnTo>
                    <a:lnTo>
                      <a:pt x="4750" y="4701"/>
                    </a:lnTo>
                    <a:lnTo>
                      <a:pt x="4750" y="4701"/>
                    </a:lnTo>
                    <a:lnTo>
                      <a:pt x="4774" y="4798"/>
                    </a:lnTo>
                    <a:lnTo>
                      <a:pt x="4847" y="4920"/>
                    </a:lnTo>
                    <a:lnTo>
                      <a:pt x="4920" y="5066"/>
                    </a:lnTo>
                    <a:lnTo>
                      <a:pt x="5042" y="5188"/>
                    </a:lnTo>
                    <a:lnTo>
                      <a:pt x="5042" y="5188"/>
                    </a:lnTo>
                    <a:lnTo>
                      <a:pt x="5139" y="5310"/>
                    </a:lnTo>
                    <a:lnTo>
                      <a:pt x="5237" y="5431"/>
                    </a:lnTo>
                    <a:lnTo>
                      <a:pt x="5310" y="5553"/>
                    </a:lnTo>
                    <a:lnTo>
                      <a:pt x="5334" y="5651"/>
                    </a:lnTo>
                    <a:lnTo>
                      <a:pt x="5334" y="5651"/>
                    </a:lnTo>
                    <a:lnTo>
                      <a:pt x="5334" y="5748"/>
                    </a:lnTo>
                    <a:lnTo>
                      <a:pt x="5383" y="5846"/>
                    </a:lnTo>
                    <a:lnTo>
                      <a:pt x="5432" y="5943"/>
                    </a:lnTo>
                    <a:lnTo>
                      <a:pt x="5505" y="6040"/>
                    </a:lnTo>
                    <a:lnTo>
                      <a:pt x="5505" y="6040"/>
                    </a:lnTo>
                    <a:lnTo>
                      <a:pt x="5626" y="6113"/>
                    </a:lnTo>
                    <a:lnTo>
                      <a:pt x="5773" y="6162"/>
                    </a:lnTo>
                    <a:lnTo>
                      <a:pt x="5919" y="6211"/>
                    </a:lnTo>
                    <a:lnTo>
                      <a:pt x="6089" y="6235"/>
                    </a:lnTo>
                    <a:lnTo>
                      <a:pt x="6089" y="6235"/>
                    </a:lnTo>
                    <a:lnTo>
                      <a:pt x="6235" y="6235"/>
                    </a:lnTo>
                    <a:lnTo>
                      <a:pt x="6357" y="6284"/>
                    </a:lnTo>
                    <a:lnTo>
                      <a:pt x="6430" y="6333"/>
                    </a:lnTo>
                    <a:lnTo>
                      <a:pt x="6454" y="6381"/>
                    </a:lnTo>
                    <a:lnTo>
                      <a:pt x="6454" y="6430"/>
                    </a:lnTo>
                    <a:lnTo>
                      <a:pt x="6454" y="6430"/>
                    </a:lnTo>
                    <a:lnTo>
                      <a:pt x="6430" y="6527"/>
                    </a:lnTo>
                    <a:lnTo>
                      <a:pt x="6308" y="6722"/>
                    </a:lnTo>
                    <a:lnTo>
                      <a:pt x="6113" y="6941"/>
                    </a:lnTo>
                    <a:lnTo>
                      <a:pt x="5894" y="7185"/>
                    </a:lnTo>
                    <a:lnTo>
                      <a:pt x="5894" y="7185"/>
                    </a:lnTo>
                    <a:lnTo>
                      <a:pt x="5675" y="7429"/>
                    </a:lnTo>
                    <a:lnTo>
                      <a:pt x="5505" y="7696"/>
                    </a:lnTo>
                    <a:lnTo>
                      <a:pt x="5358" y="7940"/>
                    </a:lnTo>
                    <a:lnTo>
                      <a:pt x="5334" y="8037"/>
                    </a:lnTo>
                    <a:lnTo>
                      <a:pt x="5334" y="8135"/>
                    </a:lnTo>
                    <a:lnTo>
                      <a:pt x="5334" y="8135"/>
                    </a:lnTo>
                    <a:lnTo>
                      <a:pt x="5334" y="8281"/>
                    </a:lnTo>
                    <a:lnTo>
                      <a:pt x="5358" y="8427"/>
                    </a:lnTo>
                    <a:lnTo>
                      <a:pt x="5383" y="8525"/>
                    </a:lnTo>
                    <a:lnTo>
                      <a:pt x="5432" y="8598"/>
                    </a:lnTo>
                    <a:lnTo>
                      <a:pt x="5432" y="8598"/>
                    </a:lnTo>
                    <a:lnTo>
                      <a:pt x="5456" y="8646"/>
                    </a:lnTo>
                    <a:lnTo>
                      <a:pt x="5480" y="8719"/>
                    </a:lnTo>
                    <a:lnTo>
                      <a:pt x="5505" y="8890"/>
                    </a:lnTo>
                    <a:lnTo>
                      <a:pt x="5505" y="8890"/>
                    </a:lnTo>
                    <a:lnTo>
                      <a:pt x="5480" y="8987"/>
                    </a:lnTo>
                    <a:lnTo>
                      <a:pt x="5383" y="9158"/>
                    </a:lnTo>
                    <a:lnTo>
                      <a:pt x="5237" y="9353"/>
                    </a:lnTo>
                    <a:lnTo>
                      <a:pt x="5042" y="9547"/>
                    </a:lnTo>
                    <a:lnTo>
                      <a:pt x="5042" y="9547"/>
                    </a:lnTo>
                    <a:lnTo>
                      <a:pt x="4847" y="9742"/>
                    </a:lnTo>
                    <a:lnTo>
                      <a:pt x="4701" y="9937"/>
                    </a:lnTo>
                    <a:lnTo>
                      <a:pt x="4603" y="10108"/>
                    </a:lnTo>
                    <a:lnTo>
                      <a:pt x="4555" y="10205"/>
                    </a:lnTo>
                    <a:lnTo>
                      <a:pt x="4555" y="10205"/>
                    </a:lnTo>
                    <a:lnTo>
                      <a:pt x="4530" y="10327"/>
                    </a:lnTo>
                    <a:lnTo>
                      <a:pt x="4457" y="10473"/>
                    </a:lnTo>
                    <a:lnTo>
                      <a:pt x="4336" y="10619"/>
                    </a:lnTo>
                    <a:lnTo>
                      <a:pt x="4189" y="10790"/>
                    </a:lnTo>
                    <a:lnTo>
                      <a:pt x="4189" y="10790"/>
                    </a:lnTo>
                    <a:lnTo>
                      <a:pt x="4019" y="10936"/>
                    </a:lnTo>
                    <a:lnTo>
                      <a:pt x="3873" y="11057"/>
                    </a:lnTo>
                    <a:lnTo>
                      <a:pt x="3727" y="11131"/>
                    </a:lnTo>
                    <a:lnTo>
                      <a:pt x="3605" y="11155"/>
                    </a:lnTo>
                    <a:lnTo>
                      <a:pt x="3605" y="11155"/>
                    </a:lnTo>
                    <a:lnTo>
                      <a:pt x="3532" y="11155"/>
                    </a:lnTo>
                    <a:lnTo>
                      <a:pt x="3434" y="11106"/>
                    </a:lnTo>
                    <a:lnTo>
                      <a:pt x="3337" y="11057"/>
                    </a:lnTo>
                    <a:lnTo>
                      <a:pt x="3240" y="10984"/>
                    </a:lnTo>
                    <a:lnTo>
                      <a:pt x="3240" y="10984"/>
                    </a:lnTo>
                    <a:lnTo>
                      <a:pt x="3167" y="10887"/>
                    </a:lnTo>
                    <a:lnTo>
                      <a:pt x="3093" y="10790"/>
                    </a:lnTo>
                    <a:lnTo>
                      <a:pt x="3069" y="10692"/>
                    </a:lnTo>
                    <a:lnTo>
                      <a:pt x="3045" y="10595"/>
                    </a:lnTo>
                    <a:lnTo>
                      <a:pt x="3045" y="10595"/>
                    </a:lnTo>
                    <a:lnTo>
                      <a:pt x="3020" y="10424"/>
                    </a:lnTo>
                    <a:lnTo>
                      <a:pt x="2996" y="10351"/>
                    </a:lnTo>
                    <a:lnTo>
                      <a:pt x="2947" y="10302"/>
                    </a:lnTo>
                    <a:lnTo>
                      <a:pt x="2947" y="10302"/>
                    </a:lnTo>
                    <a:lnTo>
                      <a:pt x="2923" y="10254"/>
                    </a:lnTo>
                    <a:lnTo>
                      <a:pt x="2874" y="10181"/>
                    </a:lnTo>
                    <a:lnTo>
                      <a:pt x="2850" y="10035"/>
                    </a:lnTo>
                    <a:lnTo>
                      <a:pt x="2850" y="10035"/>
                    </a:lnTo>
                    <a:lnTo>
                      <a:pt x="2826" y="9864"/>
                    </a:lnTo>
                    <a:lnTo>
                      <a:pt x="2801" y="9791"/>
                    </a:lnTo>
                    <a:lnTo>
                      <a:pt x="2752" y="9742"/>
                    </a:lnTo>
                    <a:lnTo>
                      <a:pt x="2752" y="9742"/>
                    </a:lnTo>
                    <a:lnTo>
                      <a:pt x="2728" y="9669"/>
                    </a:lnTo>
                    <a:lnTo>
                      <a:pt x="2704" y="9572"/>
                    </a:lnTo>
                    <a:lnTo>
                      <a:pt x="2679" y="9426"/>
                    </a:lnTo>
                    <a:lnTo>
                      <a:pt x="2655" y="9255"/>
                    </a:lnTo>
                    <a:lnTo>
                      <a:pt x="2655" y="9255"/>
                    </a:lnTo>
                    <a:lnTo>
                      <a:pt x="2679" y="9109"/>
                    </a:lnTo>
                    <a:lnTo>
                      <a:pt x="2704" y="8963"/>
                    </a:lnTo>
                    <a:lnTo>
                      <a:pt x="2728" y="8866"/>
                    </a:lnTo>
                    <a:lnTo>
                      <a:pt x="2752" y="8792"/>
                    </a:lnTo>
                    <a:lnTo>
                      <a:pt x="2752" y="8792"/>
                    </a:lnTo>
                    <a:lnTo>
                      <a:pt x="2801" y="8744"/>
                    </a:lnTo>
                    <a:lnTo>
                      <a:pt x="2826" y="8671"/>
                    </a:lnTo>
                    <a:lnTo>
                      <a:pt x="2850" y="8500"/>
                    </a:lnTo>
                    <a:lnTo>
                      <a:pt x="2850" y="8500"/>
                    </a:lnTo>
                    <a:lnTo>
                      <a:pt x="2826" y="8403"/>
                    </a:lnTo>
                    <a:lnTo>
                      <a:pt x="2777" y="8281"/>
                    </a:lnTo>
                    <a:lnTo>
                      <a:pt x="2679" y="8159"/>
                    </a:lnTo>
                    <a:lnTo>
                      <a:pt x="2582" y="8037"/>
                    </a:lnTo>
                    <a:lnTo>
                      <a:pt x="2582" y="8037"/>
                    </a:lnTo>
                    <a:lnTo>
                      <a:pt x="2460" y="7891"/>
                    </a:lnTo>
                    <a:lnTo>
                      <a:pt x="2363" y="7721"/>
                    </a:lnTo>
                    <a:lnTo>
                      <a:pt x="2314" y="7526"/>
                    </a:lnTo>
                    <a:lnTo>
                      <a:pt x="2290" y="7356"/>
                    </a:lnTo>
                    <a:lnTo>
                      <a:pt x="2290" y="7356"/>
                    </a:lnTo>
                    <a:lnTo>
                      <a:pt x="2290" y="7209"/>
                    </a:lnTo>
                    <a:lnTo>
                      <a:pt x="2265" y="7063"/>
                    </a:lnTo>
                    <a:lnTo>
                      <a:pt x="2217" y="6966"/>
                    </a:lnTo>
                    <a:lnTo>
                      <a:pt x="2192" y="6893"/>
                    </a:lnTo>
                    <a:lnTo>
                      <a:pt x="2192" y="6893"/>
                    </a:lnTo>
                    <a:lnTo>
                      <a:pt x="2144" y="6844"/>
                    </a:lnTo>
                    <a:lnTo>
                      <a:pt x="2071" y="6820"/>
                    </a:lnTo>
                    <a:lnTo>
                      <a:pt x="1900" y="6795"/>
                    </a:lnTo>
                    <a:lnTo>
                      <a:pt x="1900" y="6795"/>
                    </a:lnTo>
                    <a:lnTo>
                      <a:pt x="1754" y="6820"/>
                    </a:lnTo>
                    <a:lnTo>
                      <a:pt x="1681" y="6844"/>
                    </a:lnTo>
                    <a:lnTo>
                      <a:pt x="1632" y="6893"/>
                    </a:lnTo>
                    <a:lnTo>
                      <a:pt x="1632" y="6893"/>
                    </a:lnTo>
                    <a:lnTo>
                      <a:pt x="1559" y="6941"/>
                    </a:lnTo>
                    <a:lnTo>
                      <a:pt x="1437" y="6966"/>
                    </a:lnTo>
                    <a:lnTo>
                      <a:pt x="1291" y="6990"/>
                    </a:lnTo>
                    <a:lnTo>
                      <a:pt x="1145" y="6990"/>
                    </a:lnTo>
                    <a:lnTo>
                      <a:pt x="1145" y="6990"/>
                    </a:lnTo>
                    <a:lnTo>
                      <a:pt x="975" y="6966"/>
                    </a:lnTo>
                    <a:lnTo>
                      <a:pt x="780" y="6868"/>
                    </a:lnTo>
                    <a:lnTo>
                      <a:pt x="561" y="6747"/>
                    </a:lnTo>
                    <a:lnTo>
                      <a:pt x="390" y="6601"/>
                    </a:lnTo>
                    <a:lnTo>
                      <a:pt x="390" y="6601"/>
                    </a:lnTo>
                    <a:lnTo>
                      <a:pt x="317" y="6527"/>
                    </a:lnTo>
                    <a:lnTo>
                      <a:pt x="244" y="6406"/>
                    </a:lnTo>
                    <a:lnTo>
                      <a:pt x="122" y="6113"/>
                    </a:lnTo>
                    <a:lnTo>
                      <a:pt x="49" y="5797"/>
                    </a:lnTo>
                    <a:lnTo>
                      <a:pt x="0" y="5480"/>
                    </a:lnTo>
                    <a:lnTo>
                      <a:pt x="0" y="5480"/>
                    </a:lnTo>
                    <a:lnTo>
                      <a:pt x="25" y="5310"/>
                    </a:lnTo>
                    <a:lnTo>
                      <a:pt x="49" y="5139"/>
                    </a:lnTo>
                    <a:lnTo>
                      <a:pt x="147" y="4798"/>
                    </a:lnTo>
                    <a:lnTo>
                      <a:pt x="220" y="4628"/>
                    </a:lnTo>
                    <a:lnTo>
                      <a:pt x="293" y="4482"/>
                    </a:lnTo>
                    <a:lnTo>
                      <a:pt x="390" y="4336"/>
                    </a:lnTo>
                    <a:lnTo>
                      <a:pt x="487" y="4238"/>
                    </a:lnTo>
                    <a:lnTo>
                      <a:pt x="487" y="4238"/>
                    </a:lnTo>
                    <a:lnTo>
                      <a:pt x="682" y="4043"/>
                    </a:lnTo>
                    <a:lnTo>
                      <a:pt x="877" y="3897"/>
                    </a:lnTo>
                    <a:lnTo>
                      <a:pt x="1048" y="3800"/>
                    </a:lnTo>
                    <a:lnTo>
                      <a:pt x="1145" y="3751"/>
                    </a:lnTo>
                    <a:lnTo>
                      <a:pt x="1145" y="3751"/>
                    </a:lnTo>
                    <a:lnTo>
                      <a:pt x="1316" y="3727"/>
                    </a:lnTo>
                    <a:lnTo>
                      <a:pt x="1389" y="3702"/>
                    </a:lnTo>
                    <a:lnTo>
                      <a:pt x="1437" y="3654"/>
                    </a:lnTo>
                    <a:lnTo>
                      <a:pt x="1437" y="3654"/>
                    </a:lnTo>
                    <a:lnTo>
                      <a:pt x="1510" y="3629"/>
                    </a:lnTo>
                    <a:lnTo>
                      <a:pt x="1608" y="3605"/>
                    </a:lnTo>
                    <a:lnTo>
                      <a:pt x="1754" y="3581"/>
                    </a:lnTo>
                    <a:lnTo>
                      <a:pt x="1900" y="3581"/>
                    </a:lnTo>
                    <a:lnTo>
                      <a:pt x="1900" y="3581"/>
                    </a:lnTo>
                    <a:lnTo>
                      <a:pt x="2071" y="3581"/>
                    </a:lnTo>
                    <a:lnTo>
                      <a:pt x="2241" y="3629"/>
                    </a:lnTo>
                    <a:lnTo>
                      <a:pt x="2363" y="3678"/>
                    </a:lnTo>
                    <a:lnTo>
                      <a:pt x="2485" y="3751"/>
                    </a:lnTo>
                    <a:lnTo>
                      <a:pt x="2485" y="3751"/>
                    </a:lnTo>
                    <a:lnTo>
                      <a:pt x="2558" y="3824"/>
                    </a:lnTo>
                    <a:lnTo>
                      <a:pt x="2655" y="3897"/>
                    </a:lnTo>
                    <a:lnTo>
                      <a:pt x="2777" y="3946"/>
                    </a:lnTo>
                    <a:lnTo>
                      <a:pt x="2850" y="3946"/>
                    </a:lnTo>
                    <a:lnTo>
                      <a:pt x="2850" y="3946"/>
                    </a:lnTo>
                    <a:lnTo>
                      <a:pt x="3020" y="3970"/>
                    </a:lnTo>
                    <a:lnTo>
                      <a:pt x="3093" y="4019"/>
                    </a:lnTo>
                    <a:lnTo>
                      <a:pt x="3142" y="4043"/>
                    </a:lnTo>
                    <a:lnTo>
                      <a:pt x="3142" y="4043"/>
                    </a:lnTo>
                    <a:lnTo>
                      <a:pt x="3191" y="4068"/>
                    </a:lnTo>
                    <a:lnTo>
                      <a:pt x="3240" y="4092"/>
                    </a:lnTo>
                    <a:lnTo>
                      <a:pt x="3288" y="4068"/>
                    </a:lnTo>
                    <a:lnTo>
                      <a:pt x="3337" y="4043"/>
                    </a:lnTo>
                    <a:lnTo>
                      <a:pt x="3337" y="4043"/>
                    </a:lnTo>
                    <a:lnTo>
                      <a:pt x="3386" y="4019"/>
                    </a:lnTo>
                    <a:lnTo>
                      <a:pt x="3459" y="3970"/>
                    </a:lnTo>
                    <a:lnTo>
                      <a:pt x="3605" y="3946"/>
                    </a:lnTo>
                    <a:lnTo>
                      <a:pt x="3605" y="3946"/>
                    </a:lnTo>
                    <a:lnTo>
                      <a:pt x="3775" y="3970"/>
                    </a:lnTo>
                    <a:lnTo>
                      <a:pt x="3848" y="4019"/>
                    </a:lnTo>
                    <a:lnTo>
                      <a:pt x="3897" y="4043"/>
                    </a:lnTo>
                    <a:lnTo>
                      <a:pt x="3897" y="4043"/>
                    </a:lnTo>
                    <a:lnTo>
                      <a:pt x="3970" y="4092"/>
                    </a:lnTo>
                    <a:lnTo>
                      <a:pt x="4068" y="4116"/>
                    </a:lnTo>
                    <a:lnTo>
                      <a:pt x="4214" y="4141"/>
                    </a:lnTo>
                    <a:lnTo>
                      <a:pt x="4384" y="4141"/>
                    </a:lnTo>
                    <a:lnTo>
                      <a:pt x="4384" y="4141"/>
                    </a:lnTo>
                    <a:lnTo>
                      <a:pt x="4530" y="4141"/>
                    </a:lnTo>
                    <a:lnTo>
                      <a:pt x="4677" y="4116"/>
                    </a:lnTo>
                    <a:lnTo>
                      <a:pt x="4774" y="4092"/>
                    </a:lnTo>
                    <a:lnTo>
                      <a:pt x="4847" y="4043"/>
                    </a:lnTo>
                    <a:lnTo>
                      <a:pt x="4847" y="4043"/>
                    </a:lnTo>
                    <a:lnTo>
                      <a:pt x="4896" y="3995"/>
                    </a:lnTo>
                    <a:lnTo>
                      <a:pt x="4920" y="3921"/>
                    </a:lnTo>
                    <a:lnTo>
                      <a:pt x="4944" y="3751"/>
                    </a:lnTo>
                    <a:lnTo>
                      <a:pt x="4944" y="3751"/>
                    </a:lnTo>
                    <a:lnTo>
                      <a:pt x="4944" y="3727"/>
                    </a:lnTo>
                    <a:lnTo>
                      <a:pt x="4920" y="3678"/>
                    </a:lnTo>
                    <a:lnTo>
                      <a:pt x="4823" y="3629"/>
                    </a:lnTo>
                    <a:lnTo>
                      <a:pt x="4701" y="3581"/>
                    </a:lnTo>
                    <a:lnTo>
                      <a:pt x="4555" y="3581"/>
                    </a:lnTo>
                    <a:lnTo>
                      <a:pt x="4555" y="3581"/>
                    </a:lnTo>
                    <a:lnTo>
                      <a:pt x="4409" y="3556"/>
                    </a:lnTo>
                    <a:lnTo>
                      <a:pt x="4238" y="3507"/>
                    </a:lnTo>
                    <a:lnTo>
                      <a:pt x="4092" y="3459"/>
                    </a:lnTo>
                    <a:lnTo>
                      <a:pt x="3995" y="3386"/>
                    </a:lnTo>
                    <a:lnTo>
                      <a:pt x="3995" y="3386"/>
                    </a:lnTo>
                    <a:lnTo>
                      <a:pt x="3897" y="3313"/>
                    </a:lnTo>
                    <a:lnTo>
                      <a:pt x="3800" y="3240"/>
                    </a:lnTo>
                    <a:lnTo>
                      <a:pt x="3702" y="3215"/>
                    </a:lnTo>
                    <a:lnTo>
                      <a:pt x="3605" y="3191"/>
                    </a:lnTo>
                    <a:lnTo>
                      <a:pt x="3605" y="3191"/>
                    </a:lnTo>
                    <a:lnTo>
                      <a:pt x="3532" y="3166"/>
                    </a:lnTo>
                    <a:lnTo>
                      <a:pt x="3434" y="3142"/>
                    </a:lnTo>
                    <a:lnTo>
                      <a:pt x="3337" y="3069"/>
                    </a:lnTo>
                    <a:lnTo>
                      <a:pt x="3240" y="2996"/>
                    </a:lnTo>
                    <a:lnTo>
                      <a:pt x="3240" y="2996"/>
                    </a:lnTo>
                    <a:lnTo>
                      <a:pt x="3167" y="2923"/>
                    </a:lnTo>
                    <a:lnTo>
                      <a:pt x="3069" y="2899"/>
                    </a:lnTo>
                    <a:lnTo>
                      <a:pt x="2996" y="2874"/>
                    </a:lnTo>
                    <a:lnTo>
                      <a:pt x="2947" y="2899"/>
                    </a:lnTo>
                    <a:lnTo>
                      <a:pt x="2947" y="2899"/>
                    </a:lnTo>
                    <a:lnTo>
                      <a:pt x="2899" y="2923"/>
                    </a:lnTo>
                    <a:lnTo>
                      <a:pt x="2826" y="2923"/>
                    </a:lnTo>
                    <a:lnTo>
                      <a:pt x="2752" y="2874"/>
                    </a:lnTo>
                    <a:lnTo>
                      <a:pt x="2655" y="2801"/>
                    </a:lnTo>
                    <a:lnTo>
                      <a:pt x="2655" y="2801"/>
                    </a:lnTo>
                    <a:lnTo>
                      <a:pt x="2582" y="2752"/>
                    </a:lnTo>
                    <a:lnTo>
                      <a:pt x="2509" y="2704"/>
                    </a:lnTo>
                    <a:lnTo>
                      <a:pt x="2436" y="2704"/>
                    </a:lnTo>
                    <a:lnTo>
                      <a:pt x="2387" y="2704"/>
                    </a:lnTo>
                    <a:lnTo>
                      <a:pt x="2387" y="2704"/>
                    </a:lnTo>
                    <a:lnTo>
                      <a:pt x="2338" y="2752"/>
                    </a:lnTo>
                    <a:lnTo>
                      <a:pt x="2265" y="2777"/>
                    </a:lnTo>
                    <a:lnTo>
                      <a:pt x="2095" y="2801"/>
                    </a:lnTo>
                    <a:lnTo>
                      <a:pt x="2095" y="2801"/>
                    </a:lnTo>
                    <a:lnTo>
                      <a:pt x="1997" y="2850"/>
                    </a:lnTo>
                    <a:lnTo>
                      <a:pt x="1851" y="2923"/>
                    </a:lnTo>
                    <a:lnTo>
                      <a:pt x="1681" y="3045"/>
                    </a:lnTo>
                    <a:lnTo>
                      <a:pt x="1535" y="3191"/>
                    </a:lnTo>
                    <a:lnTo>
                      <a:pt x="1535" y="3191"/>
                    </a:lnTo>
                    <a:lnTo>
                      <a:pt x="1364" y="3337"/>
                    </a:lnTo>
                    <a:lnTo>
                      <a:pt x="1194" y="3459"/>
                    </a:lnTo>
                    <a:lnTo>
                      <a:pt x="1072" y="3532"/>
                    </a:lnTo>
                    <a:lnTo>
                      <a:pt x="950" y="3581"/>
                    </a:lnTo>
                    <a:lnTo>
                      <a:pt x="950" y="3581"/>
                    </a:lnTo>
                    <a:lnTo>
                      <a:pt x="804" y="3532"/>
                    </a:lnTo>
                    <a:lnTo>
                      <a:pt x="731" y="3507"/>
                    </a:lnTo>
                    <a:lnTo>
                      <a:pt x="682" y="3483"/>
                    </a:lnTo>
                    <a:lnTo>
                      <a:pt x="682" y="3483"/>
                    </a:lnTo>
                    <a:lnTo>
                      <a:pt x="634" y="3434"/>
                    </a:lnTo>
                    <a:lnTo>
                      <a:pt x="609" y="3361"/>
                    </a:lnTo>
                    <a:lnTo>
                      <a:pt x="585" y="3191"/>
                    </a:lnTo>
                    <a:lnTo>
                      <a:pt x="585" y="3191"/>
                    </a:lnTo>
                    <a:lnTo>
                      <a:pt x="609" y="3020"/>
                    </a:lnTo>
                    <a:lnTo>
                      <a:pt x="634" y="2947"/>
                    </a:lnTo>
                    <a:lnTo>
                      <a:pt x="682" y="2899"/>
                    </a:lnTo>
                    <a:lnTo>
                      <a:pt x="682" y="2899"/>
                    </a:lnTo>
                    <a:lnTo>
                      <a:pt x="731" y="2874"/>
                    </a:lnTo>
                    <a:lnTo>
                      <a:pt x="853" y="2850"/>
                    </a:lnTo>
                    <a:lnTo>
                      <a:pt x="999" y="2826"/>
                    </a:lnTo>
                    <a:lnTo>
                      <a:pt x="1145" y="2801"/>
                    </a:lnTo>
                    <a:lnTo>
                      <a:pt x="1145" y="2801"/>
                    </a:lnTo>
                    <a:lnTo>
                      <a:pt x="1291" y="2801"/>
                    </a:lnTo>
                    <a:lnTo>
                      <a:pt x="1413" y="2752"/>
                    </a:lnTo>
                    <a:lnTo>
                      <a:pt x="1486" y="2704"/>
                    </a:lnTo>
                    <a:lnTo>
                      <a:pt x="1510" y="2655"/>
                    </a:lnTo>
                    <a:lnTo>
                      <a:pt x="1535" y="2631"/>
                    </a:lnTo>
                    <a:lnTo>
                      <a:pt x="1535" y="2631"/>
                    </a:lnTo>
                    <a:lnTo>
                      <a:pt x="1486" y="2460"/>
                    </a:lnTo>
                    <a:lnTo>
                      <a:pt x="1462" y="2387"/>
                    </a:lnTo>
                    <a:lnTo>
                      <a:pt x="1437" y="2338"/>
                    </a:lnTo>
                    <a:lnTo>
                      <a:pt x="1437" y="2338"/>
                    </a:lnTo>
                    <a:lnTo>
                      <a:pt x="1389" y="2290"/>
                    </a:lnTo>
                    <a:lnTo>
                      <a:pt x="1389" y="2241"/>
                    </a:lnTo>
                    <a:lnTo>
                      <a:pt x="1389" y="2192"/>
                    </a:lnTo>
                    <a:lnTo>
                      <a:pt x="1437" y="2144"/>
                    </a:lnTo>
                    <a:lnTo>
                      <a:pt x="1437" y="2144"/>
                    </a:lnTo>
                    <a:lnTo>
                      <a:pt x="1486" y="2119"/>
                    </a:lnTo>
                    <a:lnTo>
                      <a:pt x="1559" y="2070"/>
                    </a:lnTo>
                    <a:lnTo>
                      <a:pt x="1705" y="2046"/>
                    </a:lnTo>
                    <a:lnTo>
                      <a:pt x="1705" y="2046"/>
                    </a:lnTo>
                    <a:lnTo>
                      <a:pt x="1803" y="2046"/>
                    </a:lnTo>
                    <a:lnTo>
                      <a:pt x="1900" y="1997"/>
                    </a:lnTo>
                    <a:lnTo>
                      <a:pt x="1997" y="1924"/>
                    </a:lnTo>
                    <a:lnTo>
                      <a:pt x="2095" y="1851"/>
                    </a:lnTo>
                    <a:lnTo>
                      <a:pt x="2095" y="1851"/>
                    </a:lnTo>
                    <a:lnTo>
                      <a:pt x="2168" y="1778"/>
                    </a:lnTo>
                    <a:lnTo>
                      <a:pt x="2241" y="1681"/>
                    </a:lnTo>
                    <a:lnTo>
                      <a:pt x="2265" y="1559"/>
                    </a:lnTo>
                    <a:lnTo>
                      <a:pt x="2290" y="1486"/>
                    </a:lnTo>
                    <a:lnTo>
                      <a:pt x="2290" y="1486"/>
                    </a:lnTo>
                    <a:lnTo>
                      <a:pt x="2265" y="1315"/>
                    </a:lnTo>
                    <a:lnTo>
                      <a:pt x="2217" y="1242"/>
                    </a:lnTo>
                    <a:lnTo>
                      <a:pt x="2192" y="1194"/>
                    </a:lnTo>
                    <a:lnTo>
                      <a:pt x="2192" y="1194"/>
                    </a:lnTo>
                    <a:lnTo>
                      <a:pt x="2192" y="1169"/>
                    </a:lnTo>
                    <a:lnTo>
                      <a:pt x="2192" y="1121"/>
                    </a:lnTo>
                    <a:lnTo>
                      <a:pt x="2265" y="999"/>
                    </a:lnTo>
                    <a:lnTo>
                      <a:pt x="2387" y="828"/>
                    </a:lnTo>
                    <a:lnTo>
                      <a:pt x="2582" y="634"/>
                    </a:lnTo>
                    <a:lnTo>
                      <a:pt x="2582" y="634"/>
                    </a:lnTo>
                    <a:lnTo>
                      <a:pt x="2679" y="536"/>
                    </a:lnTo>
                    <a:lnTo>
                      <a:pt x="2826" y="439"/>
                    </a:lnTo>
                    <a:lnTo>
                      <a:pt x="2972" y="366"/>
                    </a:lnTo>
                    <a:lnTo>
                      <a:pt x="3142" y="293"/>
                    </a:lnTo>
                    <a:lnTo>
                      <a:pt x="3483" y="195"/>
                    </a:lnTo>
                    <a:lnTo>
                      <a:pt x="3654" y="171"/>
                    </a:lnTo>
                    <a:lnTo>
                      <a:pt x="3800" y="146"/>
                    </a:lnTo>
                    <a:lnTo>
                      <a:pt x="3800" y="146"/>
                    </a:lnTo>
                    <a:lnTo>
                      <a:pt x="4116" y="171"/>
                    </a:lnTo>
                    <a:lnTo>
                      <a:pt x="4360" y="171"/>
                    </a:lnTo>
                    <a:lnTo>
                      <a:pt x="4555" y="220"/>
                    </a:lnTo>
                    <a:lnTo>
                      <a:pt x="4652" y="244"/>
                    </a:lnTo>
                    <a:lnTo>
                      <a:pt x="4652" y="244"/>
                    </a:lnTo>
                    <a:lnTo>
                      <a:pt x="4701" y="268"/>
                    </a:lnTo>
                    <a:lnTo>
                      <a:pt x="4750" y="293"/>
                    </a:lnTo>
                    <a:lnTo>
                      <a:pt x="4798" y="268"/>
                    </a:lnTo>
                    <a:lnTo>
                      <a:pt x="4847" y="244"/>
                    </a:lnTo>
                    <a:lnTo>
                      <a:pt x="4847" y="244"/>
                    </a:lnTo>
                    <a:lnTo>
                      <a:pt x="5018" y="195"/>
                    </a:lnTo>
                    <a:lnTo>
                      <a:pt x="5407" y="122"/>
                    </a:lnTo>
                    <a:lnTo>
                      <a:pt x="5821" y="25"/>
                    </a:lnTo>
                    <a:lnTo>
                      <a:pt x="6138" y="0"/>
                    </a:lnTo>
                  </a:path>
                </a:pathLst>
              </a:custGeom>
              <a:noFill/>
              <a:ln w="9525" cap="rnd" cmpd="sng">
                <a:solidFill>
                  <a:srgbClr val="DA21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endParaRPr>
              </a:p>
            </p:txBody>
          </p:sp>
        </p:grpSp>
      </p:grpSp>
      <p:sp>
        <p:nvSpPr>
          <p:cNvPr id="23" name="CustomShape 3">
            <a:extLst>
              <a:ext uri="{FF2B5EF4-FFF2-40B4-BE49-F238E27FC236}">
                <a16:creationId xmlns:a16="http://schemas.microsoft.com/office/drawing/2014/main" id="{F50EF78C-657D-7A4F-AFB8-32E7ED7FEB07}"/>
              </a:ext>
            </a:extLst>
          </p:cNvPr>
          <p:cNvSpPr/>
          <p:nvPr/>
        </p:nvSpPr>
        <p:spPr>
          <a:xfrm rot="286200">
            <a:off x="-165927" y="602897"/>
            <a:ext cx="5344516" cy="825480"/>
          </a:xfrm>
          <a:prstGeom prst="rect">
            <a:avLst/>
          </a:pr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BB80663-60D8-6F49-B4B4-5609B44DB38C}"/>
              </a:ext>
            </a:extLst>
          </p:cNvPr>
          <p:cNvSpPr txBox="1">
            <a:spLocks/>
          </p:cNvSpPr>
          <p:nvPr/>
        </p:nvSpPr>
        <p:spPr>
          <a:xfrm>
            <a:off x="703618" y="1957847"/>
            <a:ext cx="3437948" cy="46369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Najlepsza </a:t>
            </a:r>
            <a:r>
              <a:rPr lang="pl-PL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streamerka</a:t>
            </a: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 na </a:t>
            </a:r>
            <a:r>
              <a:rPr lang="pl-PL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Twitchu</a:t>
            </a: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 ma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3,500,000 </a:t>
            </a: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obserwujących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dzięki swoim streamom zarabia miliony, dodatkowe przychody czerpie ze sprzedaży gadżetów.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DA480082-AB55-4E49-A156-75CB6195542F}"/>
              </a:ext>
            </a:extLst>
          </p:cNvPr>
          <p:cNvSpPr txBox="1">
            <a:spLocks/>
          </p:cNvSpPr>
          <p:nvPr/>
        </p:nvSpPr>
        <p:spPr>
          <a:xfrm rot="285998">
            <a:off x="617556" y="811967"/>
            <a:ext cx="5664057" cy="716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Najlepsze </a:t>
            </a:r>
            <a:r>
              <a:rPr kumimoji="0" lang="pl-PL" sz="3600" b="0" i="0" u="none" strike="noStrike" kern="1200" cap="none" spc="-1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Streamerki</a:t>
            </a:r>
            <a:endParaRPr kumimoji="0" lang="en-US" sz="36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2944825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295275" y="681688"/>
            <a:ext cx="4552950" cy="697353"/>
          </a:xfrm>
        </p:spPr>
        <p:txBody>
          <a:bodyPr>
            <a:normAutofit/>
          </a:bodyPr>
          <a:lstStyle/>
          <a:p>
            <a:r>
              <a:rPr lang="pl-PL" b="1" dirty="0"/>
              <a:t>Cele Nauczania</a:t>
            </a:r>
            <a:endParaRPr lang="en-US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298167" y="2058532"/>
            <a:ext cx="4938246" cy="3642009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pl-PL" dirty="0">
                <a:solidFill>
                  <a:srgbClr val="FFC000"/>
                </a:solidFill>
                <a:ea typeface="+mn-lt"/>
                <a:cs typeface="+mn-lt"/>
              </a:rPr>
              <a:t>W tej części studenci dowiedzą się</a:t>
            </a:r>
            <a:r>
              <a:rPr lang="en-US" dirty="0">
                <a:solidFill>
                  <a:srgbClr val="FFC000"/>
                </a:solidFill>
                <a:ea typeface="+mn-lt"/>
                <a:cs typeface="+mn-lt"/>
              </a:rPr>
              <a:t>:</a:t>
            </a:r>
            <a:endParaRPr lang="en-US" dirty="0">
              <a:solidFill>
                <a:srgbClr val="FFC000"/>
              </a:solidFill>
            </a:endParaRPr>
          </a:p>
          <a:p>
            <a:endParaRPr lang="en-US" dirty="0">
              <a:ea typeface="+mn-lt"/>
              <a:cs typeface="+mn-lt"/>
            </a:endParaRPr>
          </a:p>
          <a:p>
            <a:pPr marL="342900" indent="-342900">
              <a:buChar char="•"/>
            </a:pPr>
            <a:r>
              <a:rPr lang="pl-PL" dirty="0">
                <a:ea typeface="+mn-lt"/>
                <a:cs typeface="+mn-lt"/>
              </a:rPr>
              <a:t>Czym jest pop kultura i jakie są możliwości prowadzenia w niej przedsięwzięć.</a:t>
            </a:r>
            <a:endParaRPr lang="en-US" dirty="0">
              <a:cs typeface="Calibri"/>
            </a:endParaRPr>
          </a:p>
          <a:p>
            <a:pPr marL="342900" indent="-342900">
              <a:buChar char="•"/>
            </a:pPr>
            <a:r>
              <a:rPr lang="pl-PL" dirty="0">
                <a:ea typeface="+mn-lt"/>
                <a:cs typeface="+mn-lt"/>
              </a:rPr>
              <a:t>Jakie są najważniejsze trendy dla przedsiębiorczości w pop kulturze.</a:t>
            </a:r>
            <a:endParaRPr lang="en-US" dirty="0">
              <a:cs typeface="Calibri" panose="020F0502020204030204"/>
            </a:endParaRPr>
          </a:p>
          <a:p>
            <a:pPr marL="342900" indent="-342900">
              <a:buChar char="•"/>
            </a:pPr>
            <a:r>
              <a:rPr lang="pl-PL" dirty="0">
                <a:ea typeface="+mn-lt"/>
                <a:cs typeface="+mn-lt"/>
              </a:rPr>
              <a:t>Jakie są najważniejsze umiejętności przedsiębiorcy.</a:t>
            </a:r>
            <a:endParaRPr lang="en-US" dirty="0">
              <a:cs typeface="Calibri" panose="020F0502020204030204"/>
            </a:endParaRPr>
          </a:p>
          <a:p>
            <a:pPr marL="342900" indent="-342900">
              <a:buChar char="•"/>
            </a:pPr>
            <a:r>
              <a:rPr lang="pl-PL" dirty="0">
                <a:ea typeface="+mn-lt"/>
                <a:cs typeface="+mn-lt"/>
              </a:rPr>
              <a:t>W jaki sposób „przejąć inicjatywę” </a:t>
            </a:r>
            <a:br>
              <a:rPr lang="pl-PL" dirty="0">
                <a:ea typeface="+mn-lt"/>
                <a:cs typeface="+mn-lt"/>
              </a:rPr>
            </a:br>
            <a:r>
              <a:rPr lang="pl-PL" dirty="0">
                <a:ea typeface="+mn-lt"/>
                <a:cs typeface="+mn-lt"/>
              </a:rPr>
              <a:t>i zacząć realizować swój pomysł</a:t>
            </a:r>
            <a:br>
              <a:rPr lang="pl-PL" dirty="0">
                <a:ea typeface="+mn-lt"/>
                <a:cs typeface="+mn-lt"/>
              </a:rPr>
            </a:br>
            <a:r>
              <a:rPr lang="pl-PL" dirty="0">
                <a:ea typeface="+mn-lt"/>
                <a:cs typeface="+mn-lt"/>
              </a:rPr>
              <a:t>na biznes.</a:t>
            </a:r>
            <a:endParaRPr lang="en-US" dirty="0">
              <a:cs typeface="Calibri" panose="020F0502020204030204"/>
            </a:endParaRPr>
          </a:p>
          <a:p>
            <a:endParaRPr lang="en-US" dirty="0">
              <a:cs typeface="Calibri" panose="020F0502020204030204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855662" y="1998550"/>
            <a:ext cx="4871864" cy="1122292"/>
          </a:xfrm>
        </p:spPr>
        <p:txBody>
          <a:bodyPr/>
          <a:lstStyle/>
          <a:p>
            <a:r>
              <a:rPr lang="pl-PL" b="1" dirty="0"/>
              <a:t>Wprowadzenie do pop kultury</a:t>
            </a:r>
            <a:endParaRPr lang="en-IE" b="1" dirty="0"/>
          </a:p>
          <a:p>
            <a:pPr lvl="0"/>
            <a:endParaRPr lang="en-IE" b="1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954035" y="3702338"/>
            <a:ext cx="4871864" cy="1122292"/>
          </a:xfrm>
        </p:spPr>
        <p:txBody>
          <a:bodyPr/>
          <a:lstStyle/>
          <a:p>
            <a:r>
              <a:rPr lang="pl-PL" b="1" dirty="0">
                <a:ea typeface="+mn-lt"/>
                <a:cs typeface="+mn-lt"/>
              </a:rPr>
              <a:t>Wprowadzenie Do Przedsiębiorczości w Pop Kulturze</a:t>
            </a:r>
            <a:endParaRPr lang="en-US" dirty="0"/>
          </a:p>
          <a:p>
            <a:endParaRPr lang="en-US" b="1" dirty="0">
              <a:cs typeface="Calibri"/>
            </a:endParaRPr>
          </a:p>
          <a:p>
            <a:pPr lvl="0"/>
            <a:endParaRPr lang="en-IE" b="1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6954035" y="5020722"/>
            <a:ext cx="4871864" cy="1122292"/>
          </a:xfrm>
        </p:spPr>
        <p:txBody>
          <a:bodyPr/>
          <a:lstStyle/>
          <a:p>
            <a:r>
              <a:rPr lang="pl-PL" b="1" dirty="0">
                <a:ea typeface="+mn-lt"/>
                <a:cs typeface="+mn-lt"/>
              </a:rPr>
              <a:t>Omówienie Przedsiębiorczości w Pop Kulturze</a:t>
            </a:r>
            <a:endParaRPr lang="en-IE" dirty="0">
              <a:ea typeface="+mn-lt"/>
              <a:cs typeface="+mn-lt"/>
            </a:endParaRPr>
          </a:p>
          <a:p>
            <a:endParaRPr lang="en-IE" b="1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82822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ustomShape 3">
            <a:extLst>
              <a:ext uri="{FF2B5EF4-FFF2-40B4-BE49-F238E27FC236}">
                <a16:creationId xmlns:a16="http://schemas.microsoft.com/office/drawing/2014/main" id="{F50EF78C-657D-7A4F-AFB8-32E7ED7FEB07}"/>
              </a:ext>
            </a:extLst>
          </p:cNvPr>
          <p:cNvSpPr/>
          <p:nvPr/>
        </p:nvSpPr>
        <p:spPr>
          <a:xfrm rot="286200">
            <a:off x="-163767" y="551053"/>
            <a:ext cx="4097587" cy="825480"/>
          </a:xfrm>
          <a:prstGeom prst="rect">
            <a:avLst/>
          </a:pr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BB80663-60D8-6F49-B4B4-5609B44DB38C}"/>
              </a:ext>
            </a:extLst>
          </p:cNvPr>
          <p:cNvSpPr txBox="1">
            <a:spLocks/>
          </p:cNvSpPr>
          <p:nvPr/>
        </p:nvSpPr>
        <p:spPr>
          <a:xfrm>
            <a:off x="703618" y="1759806"/>
            <a:ext cx="5241413" cy="467957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300" dirty="0">
                <a:latin typeface="Calibri" panose="020F0502020204030204" pitchFamily="34" charset="0"/>
                <a:cs typeface="Calibri" panose="020F0502020204030204" pitchFamily="34" charset="0"/>
              </a:rPr>
              <a:t>Branża muzyczna stale ewoluuje, pojawiają się nowi artyści, nowe technologie i nowe nisze dla biznesu.</a:t>
            </a:r>
            <a:endParaRPr lang="en-GB" sz="2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pl-PL" sz="2300" dirty="0">
                <a:latin typeface="Calibri" panose="020F0502020204030204" pitchFamily="34" charset="0"/>
                <a:cs typeface="Calibri" panose="020F0502020204030204" pitchFamily="34" charset="0"/>
              </a:rPr>
              <a:t>Produkcja i dystrybucja muzyki uległy transformacji, obecnie muzyka jest dostępna z każdego miejsca na świecie.</a:t>
            </a:r>
            <a:endParaRPr lang="en-US" sz="2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pl-PL" sz="2300" dirty="0">
                <a:latin typeface="Calibri" panose="020F0502020204030204" pitchFamily="34" charset="0"/>
                <a:cs typeface="Calibri" panose="020F0502020204030204" pitchFamily="34" charset="0"/>
              </a:rPr>
              <a:t>W ślad za nimi poszły możliwości dotyczące dziennikarstwa muzycznego, prowadzenia wydarzeń czy występów online</a:t>
            </a:r>
            <a:r>
              <a:rPr lang="en-US" sz="23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pl-PL" sz="2300" dirty="0">
                <a:latin typeface="Calibri" panose="020F0502020204030204" pitchFamily="34" charset="0"/>
                <a:cs typeface="Calibri" panose="020F0502020204030204" pitchFamily="34" charset="0"/>
              </a:rPr>
              <a:t>Wykonawca Hip Hop prowadzący koncert na platformie </a:t>
            </a:r>
            <a:r>
              <a:rPr lang="en-US" sz="2300" dirty="0">
                <a:latin typeface="Calibri" panose="020F0502020204030204" pitchFamily="34" charset="0"/>
                <a:cs typeface="Calibri" panose="020F0502020204030204" pitchFamily="34" charset="0"/>
              </a:rPr>
              <a:t>Fortnight Party Royale</a:t>
            </a:r>
            <a:r>
              <a:rPr lang="pl-PL" sz="2300" dirty="0">
                <a:latin typeface="Calibri" panose="020F0502020204030204" pitchFamily="34" charset="0"/>
                <a:cs typeface="Calibri" panose="020F0502020204030204" pitchFamily="34" charset="0"/>
              </a:rPr>
              <a:t> może liczyć, że obejrzy go 15 milionów osób.</a:t>
            </a:r>
            <a:r>
              <a:rPr lang="en-US" sz="2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GB" sz="23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DA480082-AB55-4E49-A156-75CB6195542F}"/>
              </a:ext>
            </a:extLst>
          </p:cNvPr>
          <p:cNvSpPr txBox="1">
            <a:spLocks/>
          </p:cNvSpPr>
          <p:nvPr/>
        </p:nvSpPr>
        <p:spPr>
          <a:xfrm rot="285998">
            <a:off x="617556" y="811967"/>
            <a:ext cx="5664057" cy="716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001"/>
              </a:spcBef>
              <a:buNone/>
            </a:pPr>
            <a:r>
              <a:rPr lang="pl-PL" sz="3600" spc="-1" dirty="0">
                <a:solidFill>
                  <a:srgbClr val="FFFFFF"/>
                </a:solidFill>
                <a:latin typeface="Calibri"/>
              </a:rPr>
              <a:t>Muzyka i Taniec</a:t>
            </a:r>
            <a:endParaRPr lang="en-US" sz="3600" spc="-1" dirty="0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2EF2DF3-F54D-744D-BD39-C93B48A828D0}"/>
              </a:ext>
            </a:extLst>
          </p:cNvPr>
          <p:cNvGrpSpPr/>
          <p:nvPr/>
        </p:nvGrpSpPr>
        <p:grpSpPr>
          <a:xfrm>
            <a:off x="5937722" y="1579231"/>
            <a:ext cx="6214424" cy="3779471"/>
            <a:chOff x="6795723" y="2646948"/>
            <a:chExt cx="4937185" cy="3002683"/>
          </a:xfrm>
        </p:grpSpPr>
        <p:pic>
          <p:nvPicPr>
            <p:cNvPr id="25" name="Picture 12">
              <a:hlinkClick r:id="rId3"/>
              <a:extLst>
                <a:ext uri="{FF2B5EF4-FFF2-40B4-BE49-F238E27FC236}">
                  <a16:creationId xmlns:a16="http://schemas.microsoft.com/office/drawing/2014/main" id="{C5728FF0-2967-EB44-8391-CC8A3F9269FF}"/>
                </a:ext>
              </a:extLst>
            </p:cNvPr>
            <p:cNvPicPr/>
            <p:nvPr/>
          </p:nvPicPr>
          <p:blipFill rotWithShape="1">
            <a:blip r:embed="rId4"/>
            <a:srcRect l="-164" t="496" r="25731" b="27459"/>
            <a:stretch/>
          </p:blipFill>
          <p:spPr>
            <a:xfrm>
              <a:off x="7520282" y="2791517"/>
              <a:ext cx="3559301" cy="233259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8" name="Picture 27">
              <a:hlinkClick r:id="rId3"/>
              <a:extLst>
                <a:ext uri="{FF2B5EF4-FFF2-40B4-BE49-F238E27FC236}">
                  <a16:creationId xmlns:a16="http://schemas.microsoft.com/office/drawing/2014/main" id="{213D639A-27D9-F740-9204-37DA2B29D1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87" t="10823" r="9307" b="5574"/>
            <a:stretch/>
          </p:blipFill>
          <p:spPr>
            <a:xfrm>
              <a:off x="6795723" y="2646948"/>
              <a:ext cx="4937185" cy="3002683"/>
            </a:xfrm>
            <a:prstGeom prst="rect">
              <a:avLst/>
            </a:prstGeom>
          </p:spPr>
        </p:pic>
      </p:grpSp>
      <p:sp>
        <p:nvSpPr>
          <p:cNvPr id="29" name="CustomShape 3">
            <a:extLst>
              <a:ext uri="{FF2B5EF4-FFF2-40B4-BE49-F238E27FC236}">
                <a16:creationId xmlns:a16="http://schemas.microsoft.com/office/drawing/2014/main" id="{B34BBB40-5326-6046-A62F-9DCB5E1E81C9}"/>
              </a:ext>
            </a:extLst>
          </p:cNvPr>
          <p:cNvSpPr/>
          <p:nvPr/>
        </p:nvSpPr>
        <p:spPr>
          <a:xfrm>
            <a:off x="6096000" y="5425175"/>
            <a:ext cx="5724245" cy="10142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/>
            <a:r>
              <a:rPr lang="pl-PL" sz="2000" spc="-1" dirty="0">
                <a:solidFill>
                  <a:srgbClr val="1367B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Fortnite Party Royale Premiere</a:t>
            </a:r>
            <a:endParaRPr lang="pl-PL" sz="2000" u="sng" spc="-1" dirty="0">
              <a:solidFill>
                <a:srgbClr val="1367B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pl-PL" sz="2000" u="sng" spc="-1" dirty="0">
                <a:solidFill>
                  <a:srgbClr val="1367B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Hip Hop entrepreneurs - beating the system</a:t>
            </a:r>
            <a:endParaRPr lang="pl-PL" sz="2000" spc="-1" dirty="0">
              <a:solidFill>
                <a:srgbClr val="1367B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pl-PL" sz="2000" u="sng" spc="-1" dirty="0">
                <a:solidFill>
                  <a:srgbClr val="1367B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An Irish urban music platform</a:t>
            </a:r>
            <a:endParaRPr lang="en-IE" sz="2000" u="sng" spc="-1" dirty="0">
              <a:solidFill>
                <a:srgbClr val="1367B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0" name="Google Shape;664;p39">
            <a:extLst>
              <a:ext uri="{FF2B5EF4-FFF2-40B4-BE49-F238E27FC236}">
                <a16:creationId xmlns:a16="http://schemas.microsoft.com/office/drawing/2014/main" id="{3FEBD2E6-4A2A-6A4F-A324-3CA249FF3C92}"/>
              </a:ext>
            </a:extLst>
          </p:cNvPr>
          <p:cNvGrpSpPr/>
          <p:nvPr/>
        </p:nvGrpSpPr>
        <p:grpSpPr>
          <a:xfrm>
            <a:off x="7057917" y="5492122"/>
            <a:ext cx="216604" cy="216604"/>
            <a:chOff x="5941025" y="3634400"/>
            <a:chExt cx="467650" cy="467650"/>
          </a:xfrm>
        </p:grpSpPr>
        <p:sp>
          <p:nvSpPr>
            <p:cNvPr id="31" name="Google Shape;665;p39">
              <a:extLst>
                <a:ext uri="{FF2B5EF4-FFF2-40B4-BE49-F238E27FC236}">
                  <a16:creationId xmlns:a16="http://schemas.microsoft.com/office/drawing/2014/main" id="{184F7026-FB2F-E34D-AB37-2AA6F52C32FA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66;p39">
              <a:extLst>
                <a:ext uri="{FF2B5EF4-FFF2-40B4-BE49-F238E27FC236}">
                  <a16:creationId xmlns:a16="http://schemas.microsoft.com/office/drawing/2014/main" id="{8B96D1A2-EC7E-F541-B537-7B177490307B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667;p39">
              <a:extLst>
                <a:ext uri="{FF2B5EF4-FFF2-40B4-BE49-F238E27FC236}">
                  <a16:creationId xmlns:a16="http://schemas.microsoft.com/office/drawing/2014/main" id="{AA6EA631-22AB-0A4A-AADD-F26F14510A46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668;p39">
              <a:extLst>
                <a:ext uri="{FF2B5EF4-FFF2-40B4-BE49-F238E27FC236}">
                  <a16:creationId xmlns:a16="http://schemas.microsoft.com/office/drawing/2014/main" id="{B7332334-9293-3F48-9360-1FDB21BDE451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669;p39">
              <a:extLst>
                <a:ext uri="{FF2B5EF4-FFF2-40B4-BE49-F238E27FC236}">
                  <a16:creationId xmlns:a16="http://schemas.microsoft.com/office/drawing/2014/main" id="{32ABFAF9-D6A4-6F40-8A91-44F7A8402208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670;p39">
              <a:extLst>
                <a:ext uri="{FF2B5EF4-FFF2-40B4-BE49-F238E27FC236}">
                  <a16:creationId xmlns:a16="http://schemas.microsoft.com/office/drawing/2014/main" id="{CD758C9A-3AE0-8945-83DC-B3FB4B1CA74D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" name="Google Shape;664;p39">
            <a:extLst>
              <a:ext uri="{FF2B5EF4-FFF2-40B4-BE49-F238E27FC236}">
                <a16:creationId xmlns:a16="http://schemas.microsoft.com/office/drawing/2014/main" id="{BF082FFC-70C0-0642-9ED3-E9B402D43440}"/>
              </a:ext>
            </a:extLst>
          </p:cNvPr>
          <p:cNvGrpSpPr/>
          <p:nvPr/>
        </p:nvGrpSpPr>
        <p:grpSpPr>
          <a:xfrm>
            <a:off x="6436554" y="5839272"/>
            <a:ext cx="216604" cy="216604"/>
            <a:chOff x="5941025" y="3634400"/>
            <a:chExt cx="467650" cy="467650"/>
          </a:xfrm>
        </p:grpSpPr>
        <p:sp>
          <p:nvSpPr>
            <p:cNvPr id="38" name="Google Shape;665;p39">
              <a:extLst>
                <a:ext uri="{FF2B5EF4-FFF2-40B4-BE49-F238E27FC236}">
                  <a16:creationId xmlns:a16="http://schemas.microsoft.com/office/drawing/2014/main" id="{583CE757-A422-0146-BB7D-80E33D929A5D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666;p39">
              <a:extLst>
                <a:ext uri="{FF2B5EF4-FFF2-40B4-BE49-F238E27FC236}">
                  <a16:creationId xmlns:a16="http://schemas.microsoft.com/office/drawing/2014/main" id="{F447E4E3-25A3-F44B-964B-EBF9FCF2CC3F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667;p39">
              <a:extLst>
                <a:ext uri="{FF2B5EF4-FFF2-40B4-BE49-F238E27FC236}">
                  <a16:creationId xmlns:a16="http://schemas.microsoft.com/office/drawing/2014/main" id="{19B1DEA6-E074-BC4A-A26F-75B8FA3FAE39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668;p39">
              <a:extLst>
                <a:ext uri="{FF2B5EF4-FFF2-40B4-BE49-F238E27FC236}">
                  <a16:creationId xmlns:a16="http://schemas.microsoft.com/office/drawing/2014/main" id="{3FB2AAE8-DAA6-FE4C-B809-5039B5D91C5B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669;p39">
              <a:extLst>
                <a:ext uri="{FF2B5EF4-FFF2-40B4-BE49-F238E27FC236}">
                  <a16:creationId xmlns:a16="http://schemas.microsoft.com/office/drawing/2014/main" id="{BFCA56EA-BC37-CA46-822E-B14E3A29B41D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670;p39">
              <a:extLst>
                <a:ext uri="{FF2B5EF4-FFF2-40B4-BE49-F238E27FC236}">
                  <a16:creationId xmlns:a16="http://schemas.microsoft.com/office/drawing/2014/main" id="{623FC450-BB75-9642-A50D-E09F5ACBC92C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664;p39">
            <a:extLst>
              <a:ext uri="{FF2B5EF4-FFF2-40B4-BE49-F238E27FC236}">
                <a16:creationId xmlns:a16="http://schemas.microsoft.com/office/drawing/2014/main" id="{4114011E-50B8-8640-94DE-11ED19B38755}"/>
              </a:ext>
            </a:extLst>
          </p:cNvPr>
          <p:cNvGrpSpPr/>
          <p:nvPr/>
        </p:nvGrpSpPr>
        <p:grpSpPr>
          <a:xfrm>
            <a:off x="7100228" y="6138170"/>
            <a:ext cx="216604" cy="216604"/>
            <a:chOff x="5941025" y="3634400"/>
            <a:chExt cx="467650" cy="467650"/>
          </a:xfrm>
        </p:grpSpPr>
        <p:sp>
          <p:nvSpPr>
            <p:cNvPr id="45" name="Google Shape;665;p39">
              <a:extLst>
                <a:ext uri="{FF2B5EF4-FFF2-40B4-BE49-F238E27FC236}">
                  <a16:creationId xmlns:a16="http://schemas.microsoft.com/office/drawing/2014/main" id="{5E9B7F4B-3347-374E-8433-30D28A98DAE0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666;p39">
              <a:extLst>
                <a:ext uri="{FF2B5EF4-FFF2-40B4-BE49-F238E27FC236}">
                  <a16:creationId xmlns:a16="http://schemas.microsoft.com/office/drawing/2014/main" id="{3201E3A8-6ADD-DD44-AF24-FBD6306F03C9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667;p39">
              <a:extLst>
                <a:ext uri="{FF2B5EF4-FFF2-40B4-BE49-F238E27FC236}">
                  <a16:creationId xmlns:a16="http://schemas.microsoft.com/office/drawing/2014/main" id="{20506715-CA9D-6B4F-A44A-4D7CC8F0B21F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668;p39">
              <a:extLst>
                <a:ext uri="{FF2B5EF4-FFF2-40B4-BE49-F238E27FC236}">
                  <a16:creationId xmlns:a16="http://schemas.microsoft.com/office/drawing/2014/main" id="{B02F7594-82DE-1A47-B72C-B188B293F2A3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669;p39">
              <a:extLst>
                <a:ext uri="{FF2B5EF4-FFF2-40B4-BE49-F238E27FC236}">
                  <a16:creationId xmlns:a16="http://schemas.microsoft.com/office/drawing/2014/main" id="{ABE1C99F-069B-0B47-902A-255795DE09A7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670;p39">
              <a:extLst>
                <a:ext uri="{FF2B5EF4-FFF2-40B4-BE49-F238E27FC236}">
                  <a16:creationId xmlns:a16="http://schemas.microsoft.com/office/drawing/2014/main" id="{F7387589-CCE8-F24D-9896-29E0AE22D38A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369849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/>
          <p:cNvPicPr>
            <a:picLocks noGrp="1" noChangeAspect="1"/>
          </p:cNvPicPr>
          <p:nvPr>
            <p:ph type="pic" sz="quarter" idx="2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6" b="5716"/>
          <a:stretch>
            <a:fillRect/>
          </a:stretch>
        </p:blipFill>
        <p:spPr/>
      </p:pic>
      <p:sp>
        <p:nvSpPr>
          <p:cNvPr id="7" name="TextShape 1"/>
          <p:cNvSpPr txBox="1"/>
          <p:nvPr/>
        </p:nvSpPr>
        <p:spPr>
          <a:xfrm rot="21367200">
            <a:off x="7377457" y="952358"/>
            <a:ext cx="4427174" cy="74268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</a:pPr>
            <a:r>
              <a:rPr lang="pl-PL" sz="3600" b="1" strike="noStrike" spc="-1" dirty="0">
                <a:solidFill>
                  <a:srgbClr val="FFFFFF"/>
                </a:solidFill>
                <a:latin typeface="Calibri"/>
              </a:rPr>
              <a:t>Sztuka i Gadżety</a:t>
            </a:r>
            <a:endParaRPr lang="en-US" sz="3600" b="1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TextShape 2"/>
          <p:cNvSpPr txBox="1"/>
          <p:nvPr/>
        </p:nvSpPr>
        <p:spPr>
          <a:xfrm>
            <a:off x="6567120" y="2796840"/>
            <a:ext cx="5595480" cy="406080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Środowiska subkultur pop, czyli </a:t>
            </a:r>
            <a:r>
              <a:rPr lang="pl-PL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goth</a:t>
            </a:r>
            <a: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pl-PL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anime</a:t>
            </a:r>
            <a: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czy hip hop, są otwarte na artystyczną interpretację i stanowią potencjalne rynki dla wszelkiego rodzaju produktów.</a:t>
            </a:r>
            <a:endParaRPr lang="en-IE" sz="2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IE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Prostokąt 8"/>
          <p:cNvSpPr/>
          <p:nvPr/>
        </p:nvSpPr>
        <p:spPr>
          <a:xfrm>
            <a:off x="7250026" y="5393804"/>
            <a:ext cx="3646025" cy="54401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1001"/>
              </a:spcBef>
            </a:pPr>
            <a:r>
              <a:rPr lang="en-US" sz="2400" u="sng" spc="-1" dirty="0">
                <a:solidFill>
                  <a:schemeClr val="bg1"/>
                </a:solidFill>
                <a:latin typeface="Calibri"/>
                <a:hlinkClick r:id="rId3"/>
              </a:rPr>
              <a:t>World Cosplay Summit</a:t>
            </a:r>
            <a:endParaRPr lang="en-US" sz="2400" spc="-1" dirty="0">
              <a:solidFill>
                <a:schemeClr val="bg1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12865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Placeholder 12">
            <a:hlinkClick r:id="rId3"/>
            <a:extLst>
              <a:ext uri="{FF2B5EF4-FFF2-40B4-BE49-F238E27FC236}">
                <a16:creationId xmlns:a16="http://schemas.microsoft.com/office/drawing/2014/main" id="{7C9E1B17-7FA7-B740-8942-51C1B82F1260}"/>
              </a:ext>
            </a:extLst>
          </p:cNvPr>
          <p:cNvPicPr/>
          <p:nvPr/>
        </p:nvPicPr>
        <p:blipFill rotWithShape="1">
          <a:blip r:embed="rId4"/>
          <a:srcRect l="1417" t="10072" r="11511" b="-803"/>
          <a:stretch/>
        </p:blipFill>
        <p:spPr>
          <a:xfrm>
            <a:off x="6497096" y="2916662"/>
            <a:ext cx="4635322" cy="2915852"/>
          </a:xfrm>
          <a:prstGeom prst="rect">
            <a:avLst/>
          </a:prstGeom>
          <a:ln>
            <a:noFill/>
          </a:ln>
        </p:spPr>
      </p:pic>
      <p:pic>
        <p:nvPicPr>
          <p:cNvPr id="12" name="Picture 11">
            <a:hlinkClick r:id="rId3"/>
            <a:extLst>
              <a:ext uri="{FF2B5EF4-FFF2-40B4-BE49-F238E27FC236}">
                <a16:creationId xmlns:a16="http://schemas.microsoft.com/office/drawing/2014/main" id="{141AF1C3-5001-9B4E-8AE9-3ED14276207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9307" b="5574"/>
          <a:stretch/>
        </p:blipFill>
        <p:spPr>
          <a:xfrm>
            <a:off x="5549319" y="2597599"/>
            <a:ext cx="6552199" cy="3984898"/>
          </a:xfrm>
          <a:prstGeom prst="rect">
            <a:avLst/>
          </a:prstGeom>
        </p:spPr>
      </p:pic>
      <p:sp>
        <p:nvSpPr>
          <p:cNvPr id="23" name="CustomShape 3">
            <a:extLst>
              <a:ext uri="{FF2B5EF4-FFF2-40B4-BE49-F238E27FC236}">
                <a16:creationId xmlns:a16="http://schemas.microsoft.com/office/drawing/2014/main" id="{F50EF78C-657D-7A4F-AFB8-32E7ED7FEB07}"/>
              </a:ext>
            </a:extLst>
          </p:cNvPr>
          <p:cNvSpPr/>
          <p:nvPr/>
        </p:nvSpPr>
        <p:spPr>
          <a:xfrm rot="286200">
            <a:off x="-166985" y="708658"/>
            <a:ext cx="5955065" cy="825480"/>
          </a:xfrm>
          <a:prstGeom prst="rect">
            <a:avLst/>
          </a:pr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BB80663-60D8-6F49-B4B4-5609B44DB38C}"/>
              </a:ext>
            </a:extLst>
          </p:cNvPr>
          <p:cNvSpPr txBox="1">
            <a:spLocks/>
          </p:cNvSpPr>
          <p:nvPr/>
        </p:nvSpPr>
        <p:spPr>
          <a:xfrm>
            <a:off x="703618" y="1915233"/>
            <a:ext cx="5068904" cy="21893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Rynek dla przedmiotów kolekcjonerskich istnieje w każdej części pop kultury.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Dla fanów komiksów i animacji istnieją sklepy online, sieci sklepów, a także rzesza artystów tworzących komiksy, animację i sztukę.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DA480082-AB55-4E49-A156-75CB6195542F}"/>
              </a:ext>
            </a:extLst>
          </p:cNvPr>
          <p:cNvSpPr txBox="1">
            <a:spLocks/>
          </p:cNvSpPr>
          <p:nvPr/>
        </p:nvSpPr>
        <p:spPr>
          <a:xfrm rot="285998">
            <a:off x="617555" y="679993"/>
            <a:ext cx="5664057" cy="716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4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Komiksy i Przedmioty Kolekcjonerskie</a:t>
            </a:r>
            <a:endParaRPr kumimoji="0" lang="en-US" sz="3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grpSp>
        <p:nvGrpSpPr>
          <p:cNvPr id="16" name="Google Shape;664;p39">
            <a:extLst>
              <a:ext uri="{FF2B5EF4-FFF2-40B4-BE49-F238E27FC236}">
                <a16:creationId xmlns:a16="http://schemas.microsoft.com/office/drawing/2014/main" id="{D5B4BB2D-AF91-3F4A-9508-11FA6FBBB59A}"/>
              </a:ext>
            </a:extLst>
          </p:cNvPr>
          <p:cNvGrpSpPr/>
          <p:nvPr/>
        </p:nvGrpSpPr>
        <p:grpSpPr>
          <a:xfrm>
            <a:off x="325459" y="4657335"/>
            <a:ext cx="310973" cy="310973"/>
            <a:chOff x="5941025" y="3634400"/>
            <a:chExt cx="467650" cy="467650"/>
          </a:xfrm>
        </p:grpSpPr>
        <p:sp>
          <p:nvSpPr>
            <p:cNvPr id="17" name="Google Shape;665;p39">
              <a:extLst>
                <a:ext uri="{FF2B5EF4-FFF2-40B4-BE49-F238E27FC236}">
                  <a16:creationId xmlns:a16="http://schemas.microsoft.com/office/drawing/2014/main" id="{C0C4AAB8-8127-8C41-8B36-51CC6982DCE8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8" name="Google Shape;666;p39">
              <a:extLst>
                <a:ext uri="{FF2B5EF4-FFF2-40B4-BE49-F238E27FC236}">
                  <a16:creationId xmlns:a16="http://schemas.microsoft.com/office/drawing/2014/main" id="{C6CA12D0-4E2C-7844-98DF-B4A943682FBD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9" name="Google Shape;667;p39">
              <a:extLst>
                <a:ext uri="{FF2B5EF4-FFF2-40B4-BE49-F238E27FC236}">
                  <a16:creationId xmlns:a16="http://schemas.microsoft.com/office/drawing/2014/main" id="{FD993C5D-45EA-EA4E-AC65-AC0D69CB84AC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0" name="Google Shape;668;p39">
              <a:extLst>
                <a:ext uri="{FF2B5EF4-FFF2-40B4-BE49-F238E27FC236}">
                  <a16:creationId xmlns:a16="http://schemas.microsoft.com/office/drawing/2014/main" id="{A20B07D8-3B04-8440-A2C1-99B2D73FDBB9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1" name="Google Shape;669;p39">
              <a:extLst>
                <a:ext uri="{FF2B5EF4-FFF2-40B4-BE49-F238E27FC236}">
                  <a16:creationId xmlns:a16="http://schemas.microsoft.com/office/drawing/2014/main" id="{46A625E9-1070-E441-B9B3-94270B3CF83C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2" name="Google Shape;670;p39">
              <a:extLst>
                <a:ext uri="{FF2B5EF4-FFF2-40B4-BE49-F238E27FC236}">
                  <a16:creationId xmlns:a16="http://schemas.microsoft.com/office/drawing/2014/main" id="{BA4201AA-27C6-2843-987C-4482E0D2EE4B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sp>
        <p:nvSpPr>
          <p:cNvPr id="24" name="CustomShape 3">
            <a:extLst>
              <a:ext uri="{FF2B5EF4-FFF2-40B4-BE49-F238E27FC236}">
                <a16:creationId xmlns:a16="http://schemas.microsoft.com/office/drawing/2014/main" id="{7EA9A045-41FD-B94D-9C1D-FDC3CEA17482}"/>
              </a:ext>
            </a:extLst>
          </p:cNvPr>
          <p:cNvSpPr/>
          <p:nvPr/>
        </p:nvSpPr>
        <p:spPr>
          <a:xfrm>
            <a:off x="752690" y="4611164"/>
            <a:ext cx="6213860" cy="96949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900" b="0" i="0" u="sng" strike="noStrike" kern="1200" cap="none" spc="-1" normalizeH="0" baseline="0" noProof="0" dirty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  <a:hlinkClick r:id="rId6"/>
              </a:rPr>
              <a:t>Beginners guide to selling collectable sneakers online</a:t>
            </a:r>
            <a:endParaRPr kumimoji="0" lang="pl-PL" sz="1900" b="0" i="0" u="none" strike="noStrike" kern="120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900" b="0" i="0" u="none" strike="noStrike" kern="120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900" b="0" i="0" u="sng" strike="noStrike" kern="1200" cap="none" spc="-1" normalizeH="0" baseline="0" noProof="0" dirty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  <a:hlinkClick r:id="rId7"/>
              </a:rPr>
              <a:t>Creating and Publishing a digital comic</a:t>
            </a:r>
            <a:r>
              <a:rPr kumimoji="0" lang="pl-PL" sz="1900" b="0" i="0" u="none" strike="noStrike" kern="1200" cap="none" spc="-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 </a:t>
            </a:r>
          </a:p>
        </p:txBody>
      </p:sp>
      <p:grpSp>
        <p:nvGrpSpPr>
          <p:cNvPr id="25" name="Google Shape;664;p39">
            <a:extLst>
              <a:ext uri="{FF2B5EF4-FFF2-40B4-BE49-F238E27FC236}">
                <a16:creationId xmlns:a16="http://schemas.microsoft.com/office/drawing/2014/main" id="{1AE7007D-695B-F543-9A25-2C5524F1F9E5}"/>
              </a:ext>
            </a:extLst>
          </p:cNvPr>
          <p:cNvGrpSpPr/>
          <p:nvPr/>
        </p:nvGrpSpPr>
        <p:grpSpPr>
          <a:xfrm>
            <a:off x="323438" y="5195535"/>
            <a:ext cx="310973" cy="310973"/>
            <a:chOff x="5941025" y="3634400"/>
            <a:chExt cx="467650" cy="467650"/>
          </a:xfrm>
        </p:grpSpPr>
        <p:sp>
          <p:nvSpPr>
            <p:cNvPr id="26" name="Google Shape;665;p39">
              <a:extLst>
                <a:ext uri="{FF2B5EF4-FFF2-40B4-BE49-F238E27FC236}">
                  <a16:creationId xmlns:a16="http://schemas.microsoft.com/office/drawing/2014/main" id="{736D3590-EA69-BC48-8488-180B7F079683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7" name="Google Shape;666;p39">
              <a:extLst>
                <a:ext uri="{FF2B5EF4-FFF2-40B4-BE49-F238E27FC236}">
                  <a16:creationId xmlns:a16="http://schemas.microsoft.com/office/drawing/2014/main" id="{A05D6A16-8E6A-1C46-B69F-BE9E867A147E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8" name="Google Shape;667;p39">
              <a:extLst>
                <a:ext uri="{FF2B5EF4-FFF2-40B4-BE49-F238E27FC236}">
                  <a16:creationId xmlns:a16="http://schemas.microsoft.com/office/drawing/2014/main" id="{4F7C4E5A-4AAB-2049-8CA6-5249256ADAF0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9" name="Google Shape;668;p39">
              <a:extLst>
                <a:ext uri="{FF2B5EF4-FFF2-40B4-BE49-F238E27FC236}">
                  <a16:creationId xmlns:a16="http://schemas.microsoft.com/office/drawing/2014/main" id="{211F63B3-B322-A146-9AE6-5780CBC4201C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0" name="Google Shape;669;p39">
              <a:extLst>
                <a:ext uri="{FF2B5EF4-FFF2-40B4-BE49-F238E27FC236}">
                  <a16:creationId xmlns:a16="http://schemas.microsoft.com/office/drawing/2014/main" id="{62167957-E0E0-7041-9E4F-FF456E3987B0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1" name="Google Shape;670;p39">
              <a:extLst>
                <a:ext uri="{FF2B5EF4-FFF2-40B4-BE49-F238E27FC236}">
                  <a16:creationId xmlns:a16="http://schemas.microsoft.com/office/drawing/2014/main" id="{7EBA650E-587B-A941-99EA-491DFD368151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6734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64485FE1-B91C-2D4B-9840-75F3245D06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4"/>
          <a:stretch/>
        </p:blipFill>
        <p:spPr>
          <a:xfrm>
            <a:off x="6419479" y="2446532"/>
            <a:ext cx="4781704" cy="2904719"/>
          </a:xfrm>
          <a:prstGeom prst="rect">
            <a:avLst/>
          </a:prstGeom>
        </p:spPr>
      </p:pic>
      <p:sp>
        <p:nvSpPr>
          <p:cNvPr id="23" name="CustomShape 3">
            <a:extLst>
              <a:ext uri="{FF2B5EF4-FFF2-40B4-BE49-F238E27FC236}">
                <a16:creationId xmlns:a16="http://schemas.microsoft.com/office/drawing/2014/main" id="{F50EF78C-657D-7A4F-AFB8-32E7ED7FEB07}"/>
              </a:ext>
            </a:extLst>
          </p:cNvPr>
          <p:cNvSpPr/>
          <p:nvPr/>
        </p:nvSpPr>
        <p:spPr>
          <a:xfrm rot="286200">
            <a:off x="-165335" y="588684"/>
            <a:ext cx="5002678" cy="825480"/>
          </a:xfrm>
          <a:prstGeom prst="rect">
            <a:avLst/>
          </a:pr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BB80663-60D8-6F49-B4B4-5609B44DB38C}"/>
              </a:ext>
            </a:extLst>
          </p:cNvPr>
          <p:cNvSpPr txBox="1">
            <a:spLocks/>
          </p:cNvSpPr>
          <p:nvPr/>
        </p:nvSpPr>
        <p:spPr>
          <a:xfrm>
            <a:off x="703617" y="1915233"/>
            <a:ext cx="5597951" cy="21893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l-PL" sz="2300" strike="noStrike" spc="-1" dirty="0"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Adam Radoń od 1994 r. organizuje festiwal komiksu w Łodzi. Jego pierwszą pasją było rysowanie komiksów. W 2013 r. otworzył pierwsze w Polsce oficjalne centrum sztuki komiksu, Centrum Komiksu w Łodzi, dedykowane sztuce komiksów i narracji </a:t>
            </a:r>
            <a:br>
              <a:rPr lang="pl-PL" sz="2300" strike="noStrike" spc="-1" dirty="0"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</a:br>
            <a:r>
              <a:rPr lang="pl-PL" sz="2300" strike="noStrike" spc="-1" dirty="0"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w grach wideo. Centrum także obsługuje Międzynarodowy Festiwal Komiksów i Gier </a:t>
            </a:r>
            <a:br>
              <a:rPr lang="pl-PL" sz="2300" strike="noStrike" spc="-1" dirty="0"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</a:br>
            <a:r>
              <a:rPr lang="pl-PL" sz="2300" strike="noStrike" spc="-1" dirty="0"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w Łodzi.</a:t>
            </a:r>
            <a:endParaRPr lang="pl-PL" sz="2300" dirty="0"/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DA480082-AB55-4E49-A156-75CB6195542F}"/>
              </a:ext>
            </a:extLst>
          </p:cNvPr>
          <p:cNvSpPr txBox="1">
            <a:spLocks/>
          </p:cNvSpPr>
          <p:nvPr/>
        </p:nvSpPr>
        <p:spPr>
          <a:xfrm rot="285998">
            <a:off x="617556" y="811967"/>
            <a:ext cx="5664057" cy="716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Comic Art in Poland</a:t>
            </a:r>
            <a:endParaRPr kumimoji="0" lang="en-US" sz="36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grpSp>
        <p:nvGrpSpPr>
          <p:cNvPr id="16" name="Google Shape;664;p39">
            <a:extLst>
              <a:ext uri="{FF2B5EF4-FFF2-40B4-BE49-F238E27FC236}">
                <a16:creationId xmlns:a16="http://schemas.microsoft.com/office/drawing/2014/main" id="{D5B4BB2D-AF91-3F4A-9508-11FA6FBBB59A}"/>
              </a:ext>
            </a:extLst>
          </p:cNvPr>
          <p:cNvGrpSpPr/>
          <p:nvPr/>
        </p:nvGrpSpPr>
        <p:grpSpPr>
          <a:xfrm>
            <a:off x="383976" y="5141486"/>
            <a:ext cx="310973" cy="310973"/>
            <a:chOff x="5941025" y="3634400"/>
            <a:chExt cx="467650" cy="467650"/>
          </a:xfrm>
        </p:grpSpPr>
        <p:sp>
          <p:nvSpPr>
            <p:cNvPr id="17" name="Google Shape;665;p39">
              <a:extLst>
                <a:ext uri="{FF2B5EF4-FFF2-40B4-BE49-F238E27FC236}">
                  <a16:creationId xmlns:a16="http://schemas.microsoft.com/office/drawing/2014/main" id="{C0C4AAB8-8127-8C41-8B36-51CC6982DCE8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8" name="Google Shape;666;p39">
              <a:extLst>
                <a:ext uri="{FF2B5EF4-FFF2-40B4-BE49-F238E27FC236}">
                  <a16:creationId xmlns:a16="http://schemas.microsoft.com/office/drawing/2014/main" id="{C6CA12D0-4E2C-7844-98DF-B4A943682FBD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9" name="Google Shape;667;p39">
              <a:extLst>
                <a:ext uri="{FF2B5EF4-FFF2-40B4-BE49-F238E27FC236}">
                  <a16:creationId xmlns:a16="http://schemas.microsoft.com/office/drawing/2014/main" id="{FD993C5D-45EA-EA4E-AC65-AC0D69CB84AC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0" name="Google Shape;668;p39">
              <a:extLst>
                <a:ext uri="{FF2B5EF4-FFF2-40B4-BE49-F238E27FC236}">
                  <a16:creationId xmlns:a16="http://schemas.microsoft.com/office/drawing/2014/main" id="{A20B07D8-3B04-8440-A2C1-99B2D73FDBB9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1" name="Google Shape;669;p39">
              <a:extLst>
                <a:ext uri="{FF2B5EF4-FFF2-40B4-BE49-F238E27FC236}">
                  <a16:creationId xmlns:a16="http://schemas.microsoft.com/office/drawing/2014/main" id="{46A625E9-1070-E441-B9B3-94270B3CF83C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2" name="Google Shape;670;p39">
              <a:extLst>
                <a:ext uri="{FF2B5EF4-FFF2-40B4-BE49-F238E27FC236}">
                  <a16:creationId xmlns:a16="http://schemas.microsoft.com/office/drawing/2014/main" id="{BA4201AA-27C6-2843-987C-4482E0D2EE4B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sp>
        <p:nvSpPr>
          <p:cNvPr id="24" name="CustomShape 3">
            <a:extLst>
              <a:ext uri="{FF2B5EF4-FFF2-40B4-BE49-F238E27FC236}">
                <a16:creationId xmlns:a16="http://schemas.microsoft.com/office/drawing/2014/main" id="{7EA9A045-41FD-B94D-9C1D-FDC3CEA17482}"/>
              </a:ext>
            </a:extLst>
          </p:cNvPr>
          <p:cNvSpPr/>
          <p:nvPr/>
        </p:nvSpPr>
        <p:spPr>
          <a:xfrm>
            <a:off x="811207" y="5095315"/>
            <a:ext cx="5174978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r>
              <a:rPr lang="pl-PL" sz="2000" b="1" u="sng" dirty="0">
                <a:hlinkClick r:id="rId4"/>
              </a:rPr>
              <a:t>Wywiad z Adamem – Szefem Centrum Komiksu i Narracji Interaktywnej</a:t>
            </a:r>
            <a:endParaRPr lang="en-IE" sz="2000" b="1" u="sng" dirty="0"/>
          </a:p>
        </p:txBody>
      </p:sp>
      <p:pic>
        <p:nvPicPr>
          <p:cNvPr id="33" name="Picture 32">
            <a:hlinkClick r:id="rId5"/>
            <a:extLst>
              <a:ext uri="{FF2B5EF4-FFF2-40B4-BE49-F238E27FC236}">
                <a16:creationId xmlns:a16="http://schemas.microsoft.com/office/drawing/2014/main" id="{48E4731E-B1E2-AA43-AF9A-70F5A6C252C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9307" b="5574"/>
          <a:stretch/>
        </p:blipFill>
        <p:spPr>
          <a:xfrm>
            <a:off x="5513460" y="2085932"/>
            <a:ext cx="6552199" cy="3984898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DF05C1C4-BBF2-B548-BD04-74E6D4842B54}"/>
              </a:ext>
            </a:extLst>
          </p:cNvPr>
          <p:cNvSpPr txBox="1"/>
          <p:nvPr/>
        </p:nvSpPr>
        <p:spPr>
          <a:xfrm>
            <a:off x="6479391" y="6070830"/>
            <a:ext cx="4898877" cy="369332"/>
          </a:xfrm>
          <a:prstGeom prst="rect">
            <a:avLst/>
          </a:prstGeom>
          <a:solidFill>
            <a:srgbClr val="FDB61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sng" strike="noStrike" kern="1200" cap="none" spc="-1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Lodz Festival of Comics and Games</a:t>
            </a: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10800819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566BC979-82A2-BF44-83F4-740E291423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33"/>
          <a:stretch/>
        </p:blipFill>
        <p:spPr>
          <a:xfrm>
            <a:off x="6983733" y="4502575"/>
            <a:ext cx="4610667" cy="2355426"/>
          </a:xfrm>
          <a:prstGeom prst="rect">
            <a:avLst/>
          </a:prstGeom>
        </p:spPr>
      </p:pic>
      <p:pic>
        <p:nvPicPr>
          <p:cNvPr id="25" name="Picture 24">
            <a:hlinkClick r:id="rId4"/>
            <a:extLst>
              <a:ext uri="{FF2B5EF4-FFF2-40B4-BE49-F238E27FC236}">
                <a16:creationId xmlns:a16="http://schemas.microsoft.com/office/drawing/2014/main" id="{DC85EF7A-1868-DA41-B0C7-A5B437F9B7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9307" b="34623"/>
          <a:stretch/>
        </p:blipFill>
        <p:spPr>
          <a:xfrm>
            <a:off x="5941559" y="4257682"/>
            <a:ext cx="6552199" cy="2600318"/>
          </a:xfrm>
          <a:prstGeom prst="rect">
            <a:avLst/>
          </a:prstGeom>
        </p:spPr>
      </p:pic>
      <p:sp>
        <p:nvSpPr>
          <p:cNvPr id="23" name="CustomShape 3">
            <a:extLst>
              <a:ext uri="{FF2B5EF4-FFF2-40B4-BE49-F238E27FC236}">
                <a16:creationId xmlns:a16="http://schemas.microsoft.com/office/drawing/2014/main" id="{F50EF78C-657D-7A4F-AFB8-32E7ED7FEB07}"/>
              </a:ext>
            </a:extLst>
          </p:cNvPr>
          <p:cNvSpPr/>
          <p:nvPr/>
        </p:nvSpPr>
        <p:spPr>
          <a:xfrm rot="286200">
            <a:off x="-165335" y="347813"/>
            <a:ext cx="5002678" cy="825480"/>
          </a:xfrm>
          <a:prstGeom prst="rect">
            <a:avLst/>
          </a:pr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BB80663-60D8-6F49-B4B4-5609B44DB38C}"/>
              </a:ext>
            </a:extLst>
          </p:cNvPr>
          <p:cNvSpPr txBox="1">
            <a:spLocks/>
          </p:cNvSpPr>
          <p:nvPr/>
        </p:nvSpPr>
        <p:spPr>
          <a:xfrm>
            <a:off x="727707" y="1734191"/>
            <a:ext cx="11147724" cy="2189305"/>
          </a:xfrm>
          <a:prstGeom prst="rect">
            <a:avLst/>
          </a:prstGeom>
        </p:spPr>
        <p:txBody>
          <a:bodyPr numCol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Michael </a:t>
            </a:r>
            <a:r>
              <a:rPr kumimoji="0" lang="en-US" sz="2400" b="0" i="0" u="none" strike="noStrike" kern="1200" cap="none" spc="-1" normalizeH="0" baseline="0" noProof="0" dirty="0" err="1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Michera</a:t>
            </a:r>
            <a:r>
              <a:rPr kumimoji="0" lang="en-US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 </a:t>
            </a: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rysować zaczął już jako dziecko</a:t>
            </a:r>
            <a:r>
              <a:rPr kumimoji="0" lang="en-US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. </a:t>
            </a: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W wieku 12 lat zaczął się interesować grafiką komputerową</a:t>
            </a:r>
            <a:r>
              <a:rPr kumimoji="0" lang="en-US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. </a:t>
            </a: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Później nauczył się korzystać z profesjonalnych programów, między innymi z Flash</a:t>
            </a:r>
            <a:r>
              <a:rPr kumimoji="0" lang="en-US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. Michael </a:t>
            </a: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zapoznał się z jego możliwościami tworząc krótkie filmy fabularne</a:t>
            </a:r>
            <a:r>
              <a:rPr kumimoji="0" lang="en-US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. </a:t>
            </a: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Od zawsze miał talent w tej dziedzinie, wiedział jednak, że to za mało</a:t>
            </a:r>
            <a:r>
              <a:rPr kumimoji="0" lang="en-US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. </a:t>
            </a: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Sam powiedział, że talent to ciężka praca, praktyka i ćwiczenie</a:t>
            </a:r>
            <a:r>
              <a:rPr kumimoji="0" lang="en-US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. </a:t>
            </a: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W 2015 wygrał </a:t>
            </a:r>
            <a:r>
              <a:rPr kumimoji="0" lang="en-US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Grand Prize</a:t>
            </a: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/>
            </a:r>
            <a:b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</a:b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w konkursie</a:t>
            </a:r>
            <a:r>
              <a:rPr kumimoji="0" lang="en-US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 L. Ron Hubbard’s Illustrators of the Future </a:t>
            </a: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w </a:t>
            </a:r>
            <a:r>
              <a:rPr kumimoji="0" lang="en-US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Hollywood.  </a:t>
            </a: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Obecnie pracuje</a:t>
            </a:r>
            <a:b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</a:b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z programami pozwalającymi tworzyć w 3D. </a:t>
            </a:r>
            <a:r>
              <a:rPr lang="pl-PL" sz="2400" spc="-1" dirty="0">
                <a:latin typeface="Calibri"/>
                <a:ea typeface="DejaVu Sans"/>
                <a:cs typeface="DejaVu Sans"/>
              </a:rPr>
              <a:t>Pieniądze na swoje projekty i ilustracje zbiera poprzez </a:t>
            </a:r>
            <a:r>
              <a:rPr lang="pl-PL" sz="2400" spc="-1" dirty="0" err="1">
                <a:latin typeface="Calibri"/>
                <a:ea typeface="DejaVu Sans"/>
                <a:cs typeface="DejaVu Sans"/>
              </a:rPr>
              <a:t>Patreon</a:t>
            </a:r>
            <a:r>
              <a:rPr lang="pl-PL" sz="2400" spc="-1" dirty="0">
                <a:latin typeface="Calibri"/>
                <a:ea typeface="DejaVu Sans"/>
                <a:cs typeface="DejaVu Sans"/>
              </a:rPr>
              <a:t>.</a:t>
            </a:r>
            <a:endParaRPr kumimoji="0" lang="en-US" sz="2400" b="0" i="0" u="none" strike="noStrike" kern="1200" cap="none" spc="-1" normalizeH="0" baseline="0" noProof="0" dirty="0">
              <a:ln>
                <a:noFill/>
              </a:ln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DA480082-AB55-4E49-A156-75CB6195542F}"/>
              </a:ext>
            </a:extLst>
          </p:cNvPr>
          <p:cNvSpPr txBox="1">
            <a:spLocks/>
          </p:cNvSpPr>
          <p:nvPr/>
        </p:nvSpPr>
        <p:spPr>
          <a:xfrm rot="285998">
            <a:off x="619996" y="251062"/>
            <a:ext cx="4254184" cy="716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Sztuka Komiksów </a:t>
            </a:r>
            <a:br>
              <a:rPr kumimoji="0" lang="pl-PL" sz="36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</a:br>
            <a:r>
              <a:rPr kumimoji="0" lang="pl-PL" sz="36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w Polsce</a:t>
            </a:r>
            <a:endParaRPr kumimoji="0" lang="en-US" sz="36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grpSp>
        <p:nvGrpSpPr>
          <p:cNvPr id="16" name="Google Shape;664;p39">
            <a:extLst>
              <a:ext uri="{FF2B5EF4-FFF2-40B4-BE49-F238E27FC236}">
                <a16:creationId xmlns:a16="http://schemas.microsoft.com/office/drawing/2014/main" id="{D5B4BB2D-AF91-3F4A-9508-11FA6FBBB59A}"/>
              </a:ext>
            </a:extLst>
          </p:cNvPr>
          <p:cNvGrpSpPr/>
          <p:nvPr/>
        </p:nvGrpSpPr>
        <p:grpSpPr>
          <a:xfrm>
            <a:off x="9289067" y="6396459"/>
            <a:ext cx="310973" cy="310973"/>
            <a:chOff x="5941025" y="3634400"/>
            <a:chExt cx="467650" cy="467650"/>
          </a:xfrm>
        </p:grpSpPr>
        <p:sp>
          <p:nvSpPr>
            <p:cNvPr id="17" name="Google Shape;665;p39">
              <a:extLst>
                <a:ext uri="{FF2B5EF4-FFF2-40B4-BE49-F238E27FC236}">
                  <a16:creationId xmlns:a16="http://schemas.microsoft.com/office/drawing/2014/main" id="{C0C4AAB8-8127-8C41-8B36-51CC6982DCE8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8" name="Google Shape;666;p39">
              <a:extLst>
                <a:ext uri="{FF2B5EF4-FFF2-40B4-BE49-F238E27FC236}">
                  <a16:creationId xmlns:a16="http://schemas.microsoft.com/office/drawing/2014/main" id="{C6CA12D0-4E2C-7844-98DF-B4A943682FBD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9" name="Google Shape;667;p39">
              <a:extLst>
                <a:ext uri="{FF2B5EF4-FFF2-40B4-BE49-F238E27FC236}">
                  <a16:creationId xmlns:a16="http://schemas.microsoft.com/office/drawing/2014/main" id="{FD993C5D-45EA-EA4E-AC65-AC0D69CB84AC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0" name="Google Shape;668;p39">
              <a:extLst>
                <a:ext uri="{FF2B5EF4-FFF2-40B4-BE49-F238E27FC236}">
                  <a16:creationId xmlns:a16="http://schemas.microsoft.com/office/drawing/2014/main" id="{A20B07D8-3B04-8440-A2C1-99B2D73FDBB9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1" name="Google Shape;669;p39">
              <a:extLst>
                <a:ext uri="{FF2B5EF4-FFF2-40B4-BE49-F238E27FC236}">
                  <a16:creationId xmlns:a16="http://schemas.microsoft.com/office/drawing/2014/main" id="{46A625E9-1070-E441-B9B3-94270B3CF83C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2" name="Google Shape;670;p39">
              <a:extLst>
                <a:ext uri="{FF2B5EF4-FFF2-40B4-BE49-F238E27FC236}">
                  <a16:creationId xmlns:a16="http://schemas.microsoft.com/office/drawing/2014/main" id="{BA4201AA-27C6-2843-987C-4482E0D2EE4B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sp>
        <p:nvSpPr>
          <p:cNvPr id="24" name="CustomShape 3">
            <a:extLst>
              <a:ext uri="{FF2B5EF4-FFF2-40B4-BE49-F238E27FC236}">
                <a16:creationId xmlns:a16="http://schemas.microsoft.com/office/drawing/2014/main" id="{7EA9A045-41FD-B94D-9C1D-FDC3CEA17482}"/>
              </a:ext>
            </a:extLst>
          </p:cNvPr>
          <p:cNvSpPr/>
          <p:nvPr/>
        </p:nvSpPr>
        <p:spPr>
          <a:xfrm>
            <a:off x="597600" y="5203234"/>
            <a:ext cx="7273412" cy="9541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sng" strike="noStrike" kern="1200" cap="none" spc="-1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/>
                <a:ea typeface="DejaVu Sans"/>
                <a:cs typeface="DejaVu Sans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https://galaxypress.com/spotlight-on-artist-michael-michera/</a:t>
            </a:r>
            <a:endParaRPr kumimoji="0" lang="pl-PL" sz="1800" b="0" i="0" u="sng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sng" strike="noStrike" kern="1200" cap="none" spc="-1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/>
                <a:ea typeface="DejaVu Sans"/>
                <a:cs typeface="DejaVu Sans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https://www.patreon.com/michera</a:t>
            </a:r>
            <a:endParaRPr kumimoji="0" lang="pl-PL" sz="1800" b="0" i="0" u="sng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000" b="0" i="0" u="none" strike="noStrike" kern="120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grpSp>
        <p:nvGrpSpPr>
          <p:cNvPr id="27" name="Google Shape;664;p39">
            <a:extLst>
              <a:ext uri="{FF2B5EF4-FFF2-40B4-BE49-F238E27FC236}">
                <a16:creationId xmlns:a16="http://schemas.microsoft.com/office/drawing/2014/main" id="{40AC2B49-2CE1-FE43-A644-44433686B655}"/>
              </a:ext>
            </a:extLst>
          </p:cNvPr>
          <p:cNvGrpSpPr/>
          <p:nvPr/>
        </p:nvGrpSpPr>
        <p:grpSpPr>
          <a:xfrm>
            <a:off x="727707" y="4882797"/>
            <a:ext cx="310973" cy="310973"/>
            <a:chOff x="5941025" y="3634400"/>
            <a:chExt cx="467650" cy="467650"/>
          </a:xfrm>
        </p:grpSpPr>
        <p:sp>
          <p:nvSpPr>
            <p:cNvPr id="28" name="Google Shape;665;p39">
              <a:extLst>
                <a:ext uri="{FF2B5EF4-FFF2-40B4-BE49-F238E27FC236}">
                  <a16:creationId xmlns:a16="http://schemas.microsoft.com/office/drawing/2014/main" id="{E70DE591-F62C-CD42-8C33-8FDDCDED0066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9" name="Google Shape;666;p39">
              <a:extLst>
                <a:ext uri="{FF2B5EF4-FFF2-40B4-BE49-F238E27FC236}">
                  <a16:creationId xmlns:a16="http://schemas.microsoft.com/office/drawing/2014/main" id="{7415896A-B3E2-A44B-88C6-B30CBB4515F6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0" name="Google Shape;667;p39">
              <a:extLst>
                <a:ext uri="{FF2B5EF4-FFF2-40B4-BE49-F238E27FC236}">
                  <a16:creationId xmlns:a16="http://schemas.microsoft.com/office/drawing/2014/main" id="{B848BC30-CADC-9545-BE3F-8D9759C5829D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1" name="Google Shape;668;p39">
              <a:extLst>
                <a:ext uri="{FF2B5EF4-FFF2-40B4-BE49-F238E27FC236}">
                  <a16:creationId xmlns:a16="http://schemas.microsoft.com/office/drawing/2014/main" id="{F966885D-6427-F644-8A45-8338178D702A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2" name="Google Shape;669;p39">
              <a:extLst>
                <a:ext uri="{FF2B5EF4-FFF2-40B4-BE49-F238E27FC236}">
                  <a16:creationId xmlns:a16="http://schemas.microsoft.com/office/drawing/2014/main" id="{D3C944D4-DBA7-154E-B830-6A0170688CF8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4" name="Google Shape;670;p39">
              <a:extLst>
                <a:ext uri="{FF2B5EF4-FFF2-40B4-BE49-F238E27FC236}">
                  <a16:creationId xmlns:a16="http://schemas.microsoft.com/office/drawing/2014/main" id="{7645C7A2-690A-0342-8492-858B6A391160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17401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Obraz 642">
            <a:hlinkClick r:id="rId3"/>
            <a:extLst>
              <a:ext uri="{FF2B5EF4-FFF2-40B4-BE49-F238E27FC236}">
                <a16:creationId xmlns:a16="http://schemas.microsoft.com/office/drawing/2014/main" id="{E158EBCB-87DB-E243-8406-C238B53A64B5}"/>
              </a:ext>
            </a:extLst>
          </p:cNvPr>
          <p:cNvPicPr/>
          <p:nvPr/>
        </p:nvPicPr>
        <p:blipFill rotWithShape="1">
          <a:blip r:embed="rId4"/>
          <a:srcRect t="20918" b="1514"/>
          <a:stretch/>
        </p:blipFill>
        <p:spPr>
          <a:xfrm>
            <a:off x="6880329" y="4589929"/>
            <a:ext cx="4714071" cy="2242244"/>
          </a:xfrm>
          <a:prstGeom prst="rect">
            <a:avLst/>
          </a:prstGeom>
          <a:ln>
            <a:noFill/>
          </a:ln>
        </p:spPr>
      </p:pic>
      <p:sp>
        <p:nvSpPr>
          <p:cNvPr id="23" name="CustomShape 3">
            <a:extLst>
              <a:ext uri="{FF2B5EF4-FFF2-40B4-BE49-F238E27FC236}">
                <a16:creationId xmlns:a16="http://schemas.microsoft.com/office/drawing/2014/main" id="{F50EF78C-657D-7A4F-AFB8-32E7ED7FEB07}"/>
              </a:ext>
            </a:extLst>
          </p:cNvPr>
          <p:cNvSpPr/>
          <p:nvPr/>
        </p:nvSpPr>
        <p:spPr>
          <a:xfrm rot="286200">
            <a:off x="-165335" y="347813"/>
            <a:ext cx="5002678" cy="825480"/>
          </a:xfrm>
          <a:prstGeom prst="rect">
            <a:avLst/>
          </a:pr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BB80663-60D8-6F49-B4B4-5609B44DB38C}"/>
              </a:ext>
            </a:extLst>
          </p:cNvPr>
          <p:cNvSpPr txBox="1">
            <a:spLocks/>
          </p:cNvSpPr>
          <p:nvPr/>
        </p:nvSpPr>
        <p:spPr>
          <a:xfrm>
            <a:off x="727707" y="1734191"/>
            <a:ext cx="11147724" cy="2189305"/>
          </a:xfrm>
          <a:prstGeom prst="rect">
            <a:avLst/>
          </a:prstGeom>
        </p:spPr>
        <p:txBody>
          <a:bodyPr numCol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Założone w 2002 roku studio People </a:t>
            </a:r>
            <a:r>
              <a:rPr kumimoji="0" lang="pl-PL" sz="2400" b="0" i="0" u="none" strike="noStrike" kern="1200" cap="none" spc="-1" normalizeH="0" baseline="0" noProof="0" dirty="0" err="1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Can</a:t>
            </a: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 </a:t>
            </a:r>
            <a:r>
              <a:rPr kumimoji="0" lang="pl-PL" sz="2400" b="0" i="0" u="none" strike="noStrike" kern="1200" cap="none" spc="-1" normalizeH="0" baseline="0" noProof="0" dirty="0" err="1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Fly</a:t>
            </a: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 jest jednym z najlepszych twórców gier typu AAA w Polsce i jednym z najlepszych studiów wykorzystujących UNREAL ENGINE w całej Europie. PCF zasłynęło z tworzenia strzelanek, znani są z produkcji </a:t>
            </a:r>
            <a:r>
              <a:rPr kumimoji="0" lang="pl-PL" sz="2400" b="0" i="0" u="none" strike="noStrike" kern="1200" cap="none" spc="-1" normalizeH="0" baseline="0" noProof="0" dirty="0" err="1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Bulletstorm</a:t>
            </a: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: Full Clip, </a:t>
            </a:r>
            <a:r>
              <a:rPr lang="en-US" sz="2400" b="0" strike="noStrike" spc="-1" dirty="0">
                <a:latin typeface="Calibri"/>
                <a:ea typeface="DejaVu Sans"/>
              </a:rPr>
              <a:t>Gears of War: Judgment, </a:t>
            </a:r>
            <a:r>
              <a:rPr lang="en-US" sz="2400" b="0" strike="noStrike" spc="-1" dirty="0" err="1">
                <a:latin typeface="Calibri"/>
                <a:ea typeface="DejaVu Sans"/>
              </a:rPr>
              <a:t>Bulletstorm</a:t>
            </a:r>
            <a:r>
              <a:rPr lang="pl-PL" sz="2400" b="0" strike="noStrike" spc="-1" dirty="0">
                <a:latin typeface="Calibri"/>
                <a:ea typeface="DejaVu Sans"/>
              </a:rPr>
              <a:t> (oryginał, oparty na </a:t>
            </a:r>
            <a:r>
              <a:rPr lang="pl-PL" sz="2400" b="0" strike="noStrike" spc="-1" dirty="0" err="1">
                <a:latin typeface="Calibri"/>
                <a:ea typeface="DejaVu Sans"/>
              </a:rPr>
              <a:t>Unreal</a:t>
            </a:r>
            <a:r>
              <a:rPr lang="pl-PL" sz="2400" b="0" strike="noStrike" spc="-1" dirty="0">
                <a:latin typeface="Calibri"/>
                <a:ea typeface="DejaVu Sans"/>
              </a:rPr>
              <a:t> Engine 3 z systemem „</a:t>
            </a:r>
            <a:r>
              <a:rPr lang="pl-PL" sz="2400" spc="-1" dirty="0" err="1">
                <a:latin typeface="Calibri"/>
                <a:ea typeface="DejaVu Sans"/>
              </a:rPr>
              <a:t>k</a:t>
            </a:r>
            <a:r>
              <a:rPr lang="pl-PL" sz="2400" b="0" strike="noStrike" spc="-1" dirty="0" err="1">
                <a:latin typeface="Calibri"/>
                <a:ea typeface="DejaVu Sans"/>
              </a:rPr>
              <a:t>ill</a:t>
            </a:r>
            <a:r>
              <a:rPr lang="pl-PL" sz="2400" b="0" strike="noStrike" spc="-1" dirty="0">
                <a:latin typeface="Calibri"/>
                <a:ea typeface="DejaVu Sans"/>
              </a:rPr>
              <a:t> with </a:t>
            </a:r>
            <a:r>
              <a:rPr lang="pl-PL" sz="2400" b="0" strike="noStrike" spc="-1" dirty="0" err="1">
                <a:latin typeface="Calibri"/>
                <a:ea typeface="DejaVu Sans"/>
              </a:rPr>
              <a:t>skill</a:t>
            </a:r>
            <a:r>
              <a:rPr lang="pl-PL" sz="2400" b="0" strike="noStrike" spc="-1" dirty="0">
                <a:latin typeface="Calibri"/>
                <a:ea typeface="DejaVu Sans"/>
              </a:rPr>
              <a:t>” gra była hitem w 2011) </a:t>
            </a:r>
            <a:r>
              <a:rPr lang="pl-PL" sz="2400" spc="-1" dirty="0">
                <a:latin typeface="Calibri"/>
                <a:ea typeface="DejaVu Sans"/>
              </a:rPr>
              <a:t>o</a:t>
            </a:r>
            <a:r>
              <a:rPr lang="pl-PL" sz="2400" b="0" strike="noStrike" spc="-1" dirty="0">
                <a:latin typeface="Calibri"/>
                <a:ea typeface="DejaVu Sans"/>
              </a:rPr>
              <a:t>raz wielokrotnie nagrodzony </a:t>
            </a:r>
            <a:r>
              <a:rPr lang="pl-PL" sz="2400" b="0" strike="noStrike" spc="-1" dirty="0" err="1">
                <a:latin typeface="Calibri"/>
                <a:ea typeface="DejaVu Sans"/>
              </a:rPr>
              <a:t>Painkiller</a:t>
            </a:r>
            <a:r>
              <a:rPr lang="pl-PL" sz="2400" b="0" strike="noStrike" spc="-1" dirty="0">
                <a:latin typeface="Calibri"/>
                <a:ea typeface="DejaVu Sans"/>
              </a:rPr>
              <a:t> (z 2004 roku). Obecnie studio pracuje nad dwoma projektami: </a:t>
            </a:r>
            <a:r>
              <a:rPr lang="pl-PL" sz="2400" b="0" strike="noStrike" spc="-1" dirty="0" err="1">
                <a:latin typeface="Calibri"/>
                <a:ea typeface="DejaVu Sans"/>
              </a:rPr>
              <a:t>Outriders</a:t>
            </a:r>
            <a:r>
              <a:rPr lang="pl-PL" sz="2400" b="0" strike="noStrike" spc="-1" dirty="0">
                <a:latin typeface="Calibri"/>
                <a:ea typeface="DejaVu Sans"/>
              </a:rPr>
              <a:t> – ambitnym połączeniem RPG i strzelanki, a także zupełnie nową, niedawno potwierdzoną grą akcji tworzoną przez nowojorski odział PCF.</a:t>
            </a: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DA480082-AB55-4E49-A156-75CB6195542F}"/>
              </a:ext>
            </a:extLst>
          </p:cNvPr>
          <p:cNvSpPr txBox="1">
            <a:spLocks/>
          </p:cNvSpPr>
          <p:nvPr/>
        </p:nvSpPr>
        <p:spPr>
          <a:xfrm rot="285998">
            <a:off x="19956" y="470640"/>
            <a:ext cx="5664057" cy="716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Sztuka Komiksu w</a:t>
            </a:r>
            <a:r>
              <a:rPr kumimoji="0" lang="en-US" sz="36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 Pol</a:t>
            </a:r>
            <a:r>
              <a:rPr kumimoji="0" lang="pl-PL" sz="3600" b="0" i="0" u="none" strike="noStrike" kern="1200" cap="none" spc="-1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sce</a:t>
            </a:r>
            <a:endParaRPr kumimoji="0" lang="en-US" sz="36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24" name="CustomShape 3">
            <a:extLst>
              <a:ext uri="{FF2B5EF4-FFF2-40B4-BE49-F238E27FC236}">
                <a16:creationId xmlns:a16="http://schemas.microsoft.com/office/drawing/2014/main" id="{7EA9A045-41FD-B94D-9C1D-FDC3CEA17482}"/>
              </a:ext>
            </a:extLst>
          </p:cNvPr>
          <p:cNvSpPr/>
          <p:nvPr/>
        </p:nvSpPr>
        <p:spPr>
          <a:xfrm>
            <a:off x="669316" y="5203234"/>
            <a:ext cx="7273412" cy="9541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sng" strike="noStrike" kern="1200" cap="none" spc="-1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/>
                <a:ea typeface="DejaVu Sans"/>
                <a:cs typeface="DejaVu Sans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People Can Fly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-1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Bulletstorm</a:t>
            </a:r>
            <a:endParaRPr kumimoji="0" lang="pl-PL" sz="18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0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grpSp>
        <p:nvGrpSpPr>
          <p:cNvPr id="27" name="Google Shape;664;p39">
            <a:extLst>
              <a:ext uri="{FF2B5EF4-FFF2-40B4-BE49-F238E27FC236}">
                <a16:creationId xmlns:a16="http://schemas.microsoft.com/office/drawing/2014/main" id="{40AC2B49-2CE1-FE43-A644-44433686B655}"/>
              </a:ext>
            </a:extLst>
          </p:cNvPr>
          <p:cNvGrpSpPr/>
          <p:nvPr/>
        </p:nvGrpSpPr>
        <p:grpSpPr>
          <a:xfrm>
            <a:off x="745636" y="4882797"/>
            <a:ext cx="310973" cy="310973"/>
            <a:chOff x="5941025" y="3634400"/>
            <a:chExt cx="467650" cy="467650"/>
          </a:xfrm>
        </p:grpSpPr>
        <p:sp>
          <p:nvSpPr>
            <p:cNvPr id="28" name="Google Shape;665;p39">
              <a:extLst>
                <a:ext uri="{FF2B5EF4-FFF2-40B4-BE49-F238E27FC236}">
                  <a16:creationId xmlns:a16="http://schemas.microsoft.com/office/drawing/2014/main" id="{E70DE591-F62C-CD42-8C33-8FDDCDED0066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9" name="Google Shape;666;p39">
              <a:extLst>
                <a:ext uri="{FF2B5EF4-FFF2-40B4-BE49-F238E27FC236}">
                  <a16:creationId xmlns:a16="http://schemas.microsoft.com/office/drawing/2014/main" id="{7415896A-B3E2-A44B-88C6-B30CBB4515F6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0" name="Google Shape;667;p39">
              <a:extLst>
                <a:ext uri="{FF2B5EF4-FFF2-40B4-BE49-F238E27FC236}">
                  <a16:creationId xmlns:a16="http://schemas.microsoft.com/office/drawing/2014/main" id="{B848BC30-CADC-9545-BE3F-8D9759C5829D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1" name="Google Shape;668;p39">
              <a:extLst>
                <a:ext uri="{FF2B5EF4-FFF2-40B4-BE49-F238E27FC236}">
                  <a16:creationId xmlns:a16="http://schemas.microsoft.com/office/drawing/2014/main" id="{F966885D-6427-F644-8A45-8338178D702A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2" name="Google Shape;669;p39">
              <a:extLst>
                <a:ext uri="{FF2B5EF4-FFF2-40B4-BE49-F238E27FC236}">
                  <a16:creationId xmlns:a16="http://schemas.microsoft.com/office/drawing/2014/main" id="{D3C944D4-DBA7-154E-B830-6A0170688CF8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4" name="Google Shape;670;p39">
              <a:extLst>
                <a:ext uri="{FF2B5EF4-FFF2-40B4-BE49-F238E27FC236}">
                  <a16:creationId xmlns:a16="http://schemas.microsoft.com/office/drawing/2014/main" id="{7645C7A2-690A-0342-8492-858B6A391160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pic>
        <p:nvPicPr>
          <p:cNvPr id="35" name="Picture 34">
            <a:hlinkClick r:id="rId3"/>
            <a:extLst>
              <a:ext uri="{FF2B5EF4-FFF2-40B4-BE49-F238E27FC236}">
                <a16:creationId xmlns:a16="http://schemas.microsoft.com/office/drawing/2014/main" id="{644AB4BB-3DC7-0C48-9704-D250D0CD708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9307" b="34623"/>
          <a:stretch/>
        </p:blipFill>
        <p:spPr>
          <a:xfrm>
            <a:off x="5941559" y="4221824"/>
            <a:ext cx="6552199" cy="260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215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braz 646">
            <a:hlinkClick r:id="rId3"/>
            <a:extLst>
              <a:ext uri="{FF2B5EF4-FFF2-40B4-BE49-F238E27FC236}">
                <a16:creationId xmlns:a16="http://schemas.microsoft.com/office/drawing/2014/main" id="{F802F40F-7046-424A-9127-A16BCA8F3309}"/>
              </a:ext>
            </a:extLst>
          </p:cNvPr>
          <p:cNvPicPr/>
          <p:nvPr/>
        </p:nvPicPr>
        <p:blipFill rotWithShape="1">
          <a:blip r:embed="rId4"/>
          <a:srcRect t="5324" b="5324"/>
          <a:stretch/>
        </p:blipFill>
        <p:spPr>
          <a:xfrm>
            <a:off x="6926460" y="4482000"/>
            <a:ext cx="4667939" cy="2340142"/>
          </a:xfrm>
          <a:prstGeom prst="rect">
            <a:avLst/>
          </a:prstGeom>
          <a:ln>
            <a:noFill/>
          </a:ln>
        </p:spPr>
      </p:pic>
      <p:sp>
        <p:nvSpPr>
          <p:cNvPr id="23" name="CustomShape 3">
            <a:extLst>
              <a:ext uri="{FF2B5EF4-FFF2-40B4-BE49-F238E27FC236}">
                <a16:creationId xmlns:a16="http://schemas.microsoft.com/office/drawing/2014/main" id="{F50EF78C-657D-7A4F-AFB8-32E7ED7FEB07}"/>
              </a:ext>
            </a:extLst>
          </p:cNvPr>
          <p:cNvSpPr/>
          <p:nvPr/>
        </p:nvSpPr>
        <p:spPr>
          <a:xfrm rot="286200">
            <a:off x="-166998" y="387725"/>
            <a:ext cx="5962622" cy="825480"/>
          </a:xfrm>
          <a:prstGeom prst="rect">
            <a:avLst/>
          </a:prstGeom>
          <a:solidFill>
            <a:srgbClr val="1268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BB80663-60D8-6F49-B4B4-5609B44DB38C}"/>
              </a:ext>
            </a:extLst>
          </p:cNvPr>
          <p:cNvSpPr txBox="1">
            <a:spLocks/>
          </p:cNvSpPr>
          <p:nvPr/>
        </p:nvSpPr>
        <p:spPr>
          <a:xfrm>
            <a:off x="727707" y="1734191"/>
            <a:ext cx="10866693" cy="2189305"/>
          </a:xfrm>
          <a:prstGeom prst="rect">
            <a:avLst/>
          </a:prstGeom>
        </p:spPr>
        <p:txBody>
          <a:bodyPr numCol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Oliver </a:t>
            </a:r>
            <a:r>
              <a:rPr kumimoji="0" lang="pl-PL" sz="2300" b="0" i="0" u="none" strike="noStrike" kern="1200" cap="none" spc="-1" normalizeH="0" baseline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Kujawski</a:t>
            </a:r>
            <a:r>
              <a:rPr kumimoji="0" lang="en-US" sz="23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 </a:t>
            </a:r>
            <a:r>
              <a:rPr kumimoji="0" lang="pl-PL" sz="2300" b="0" i="0" u="none" strike="noStrike" kern="1200" cap="none" spc="-1" normalizeH="0" baseline="0" noProof="0" dirty="0" err="1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uko</a:t>
            </a:r>
            <a:r>
              <a:rPr lang="pl-PL" sz="2300" spc="-1" dirty="0" err="1">
                <a:latin typeface="Calibri"/>
                <a:ea typeface="DejaVu Sans"/>
                <a:cs typeface="DejaVu Sans"/>
              </a:rPr>
              <a:t>ńczył</a:t>
            </a:r>
            <a:r>
              <a:rPr lang="pl-PL" sz="2300" spc="-1" dirty="0">
                <a:latin typeface="Calibri"/>
                <a:ea typeface="DejaVu Sans"/>
                <a:cs typeface="DejaVu Sans"/>
              </a:rPr>
              <a:t> Filologię Angielską na AHE (uniwersytet w Łodzi), obecnie uczy angielskiego</a:t>
            </a:r>
            <a:r>
              <a:rPr kumimoji="0" lang="en-US" sz="23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. </a:t>
            </a:r>
            <a:r>
              <a:rPr kumimoji="0" lang="pl-PL" sz="23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Jego dwie pasje to Gwiezdne Wojny i cosplay</a:t>
            </a:r>
            <a:r>
              <a:rPr kumimoji="0" lang="en-US" sz="23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.</a:t>
            </a:r>
            <a:r>
              <a:rPr kumimoji="0" lang="pl-PL" sz="23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 Interesuje go literatura, komiksy i filmy science-</a:t>
            </a:r>
            <a:r>
              <a:rPr kumimoji="0" lang="pl-PL" sz="2300" b="0" i="0" u="none" strike="noStrike" kern="1200" cap="none" spc="-1" normalizeH="0" baseline="0" noProof="0" dirty="0" err="1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fiction</a:t>
            </a:r>
            <a:r>
              <a:rPr kumimoji="0" lang="pl-PL" sz="23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. Ma szeroką wiedzę o historii Gwiezdnych Wojen, którą wykorzystuje wspomagając się rekwizytami, żeby zachęcić studentów do uczestnictwa </a:t>
            </a:r>
            <a:br>
              <a:rPr kumimoji="0" lang="pl-PL" sz="23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</a:br>
            <a:r>
              <a:rPr kumimoji="0" lang="pl-PL" sz="23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w zajęciach z angielskiego.</a:t>
            </a:r>
            <a:r>
              <a:rPr kumimoji="0" lang="en-US" sz="23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 </a:t>
            </a:r>
            <a:r>
              <a:rPr kumimoji="0" lang="pl-PL" sz="23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Poprzez cosplay i materiały z pop kultury zachęca studentów do otwartości i tworzenia własnych scenariuszy. Praca Oliwera wykracza poza obowiązki nauczyciela. Znajduje on nowe rozwiązania w życiu zawodowym.</a:t>
            </a:r>
            <a:endParaRPr kumimoji="0" lang="en-US" sz="2300" b="0" i="0" u="none" strike="noStrike" kern="1200" cap="none" spc="-1" normalizeH="0" baseline="0" noProof="0" dirty="0">
              <a:ln>
                <a:noFill/>
              </a:ln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DA480082-AB55-4E49-A156-75CB6195542F}"/>
              </a:ext>
            </a:extLst>
          </p:cNvPr>
          <p:cNvSpPr txBox="1">
            <a:spLocks/>
          </p:cNvSpPr>
          <p:nvPr/>
        </p:nvSpPr>
        <p:spPr>
          <a:xfrm rot="285998">
            <a:off x="617556" y="571096"/>
            <a:ext cx="5664057" cy="716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Pop Culture in Education </a:t>
            </a:r>
            <a:endParaRPr kumimoji="0" lang="en-US" sz="36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24" name="CustomShape 3">
            <a:extLst>
              <a:ext uri="{FF2B5EF4-FFF2-40B4-BE49-F238E27FC236}">
                <a16:creationId xmlns:a16="http://schemas.microsoft.com/office/drawing/2014/main" id="{7EA9A045-41FD-B94D-9C1D-FDC3CEA17482}"/>
              </a:ext>
            </a:extLst>
          </p:cNvPr>
          <p:cNvSpPr/>
          <p:nvPr/>
        </p:nvSpPr>
        <p:spPr>
          <a:xfrm>
            <a:off x="669316" y="5203234"/>
            <a:ext cx="7273412" cy="67710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sng" strike="noStrike" kern="1200" cap="none" spc="-1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/>
                <a:ea typeface="DejaVu Sans"/>
                <a:cs typeface="DejaVu Sans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https://www.youtube.com/watch?v=9M_mbkmlhhU</a:t>
            </a:r>
            <a:endParaRPr kumimoji="0" lang="pl-PL" sz="18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0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grpSp>
        <p:nvGrpSpPr>
          <p:cNvPr id="27" name="Google Shape;664;p39">
            <a:extLst>
              <a:ext uri="{FF2B5EF4-FFF2-40B4-BE49-F238E27FC236}">
                <a16:creationId xmlns:a16="http://schemas.microsoft.com/office/drawing/2014/main" id="{40AC2B49-2CE1-FE43-A644-44433686B655}"/>
              </a:ext>
            </a:extLst>
          </p:cNvPr>
          <p:cNvGrpSpPr/>
          <p:nvPr/>
        </p:nvGrpSpPr>
        <p:grpSpPr>
          <a:xfrm>
            <a:off x="745636" y="4882797"/>
            <a:ext cx="310973" cy="310973"/>
            <a:chOff x="5941025" y="3634400"/>
            <a:chExt cx="467650" cy="467650"/>
          </a:xfrm>
        </p:grpSpPr>
        <p:sp>
          <p:nvSpPr>
            <p:cNvPr id="28" name="Google Shape;665;p39">
              <a:extLst>
                <a:ext uri="{FF2B5EF4-FFF2-40B4-BE49-F238E27FC236}">
                  <a16:creationId xmlns:a16="http://schemas.microsoft.com/office/drawing/2014/main" id="{E70DE591-F62C-CD42-8C33-8FDDCDED0066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29" name="Google Shape;666;p39">
              <a:extLst>
                <a:ext uri="{FF2B5EF4-FFF2-40B4-BE49-F238E27FC236}">
                  <a16:creationId xmlns:a16="http://schemas.microsoft.com/office/drawing/2014/main" id="{7415896A-B3E2-A44B-88C6-B30CBB4515F6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0" name="Google Shape;667;p39">
              <a:extLst>
                <a:ext uri="{FF2B5EF4-FFF2-40B4-BE49-F238E27FC236}">
                  <a16:creationId xmlns:a16="http://schemas.microsoft.com/office/drawing/2014/main" id="{B848BC30-CADC-9545-BE3F-8D9759C5829D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1" name="Google Shape;668;p39">
              <a:extLst>
                <a:ext uri="{FF2B5EF4-FFF2-40B4-BE49-F238E27FC236}">
                  <a16:creationId xmlns:a16="http://schemas.microsoft.com/office/drawing/2014/main" id="{F966885D-6427-F644-8A45-8338178D702A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2" name="Google Shape;669;p39">
              <a:extLst>
                <a:ext uri="{FF2B5EF4-FFF2-40B4-BE49-F238E27FC236}">
                  <a16:creationId xmlns:a16="http://schemas.microsoft.com/office/drawing/2014/main" id="{D3C944D4-DBA7-154E-B830-6A0170688CF8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34" name="Google Shape;670;p39">
              <a:extLst>
                <a:ext uri="{FF2B5EF4-FFF2-40B4-BE49-F238E27FC236}">
                  <a16:creationId xmlns:a16="http://schemas.microsoft.com/office/drawing/2014/main" id="{7645C7A2-690A-0342-8492-858B6A391160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pic>
        <p:nvPicPr>
          <p:cNvPr id="15" name="Picture 14">
            <a:hlinkClick r:id="rId3"/>
            <a:extLst>
              <a:ext uri="{FF2B5EF4-FFF2-40B4-BE49-F238E27FC236}">
                <a16:creationId xmlns:a16="http://schemas.microsoft.com/office/drawing/2014/main" id="{DFCA0619-F8E0-804A-913D-A577CA1FCCA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9307" b="34623"/>
          <a:stretch/>
        </p:blipFill>
        <p:spPr>
          <a:xfrm>
            <a:off x="5941559" y="4221824"/>
            <a:ext cx="6552199" cy="260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6979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D6C8C2C-AC3E-4B37-BFCD-31FB1160B1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1367454">
            <a:off x="7304554" y="861378"/>
            <a:ext cx="4469371" cy="743199"/>
          </a:xfrm>
        </p:spPr>
        <p:txBody>
          <a:bodyPr>
            <a:normAutofit/>
          </a:bodyPr>
          <a:lstStyle/>
          <a:p>
            <a:r>
              <a:rPr lang="pl-PL" sz="4000" dirty="0"/>
              <a:t>Znalezienie Niszy</a:t>
            </a:r>
            <a:endParaRPr lang="en-GB" sz="4000" dirty="0"/>
          </a:p>
        </p:txBody>
      </p:sp>
      <p:pic>
        <p:nvPicPr>
          <p:cNvPr id="5" name="Picture Placeholder 4" descr="A picture containing indoor, toy, doll, small&#10;&#10;Description automatically generated">
            <a:extLst>
              <a:ext uri="{FF2B5EF4-FFF2-40B4-BE49-F238E27FC236}">
                <a16:creationId xmlns:a16="http://schemas.microsoft.com/office/drawing/2014/main" id="{8A377229-A688-4BE8-AA05-B3EBBA78B775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l="18933" r="18933"/>
          <a:stretch>
            <a:fillRect/>
          </a:stretch>
        </p:blipFill>
        <p:spPr/>
      </p:pic>
      <p:sp>
        <p:nvSpPr>
          <p:cNvPr id="6" name="Text Placeholder 5"/>
          <p:cNvSpPr txBox="1">
            <a:spLocks noGrp="1"/>
          </p:cNvSpPr>
          <p:nvPr>
            <p:ph type="body" sz="quarter" idx="23"/>
          </p:nvPr>
        </p:nvSpPr>
        <p:spPr>
          <a:xfrm>
            <a:off x="6589884" y="2329049"/>
            <a:ext cx="498381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Następny moduł naszego kursu – Przejmowanie Inicjatywy – pomoże ci w zaplanowaniu prowadzenia własnego biznesu. Pomoże także zdecydować, który typ biznesu </a:t>
            </a:r>
            <a:br>
              <a:rPr lang="pl-PL" sz="2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 pop kulturze najlepiej odpowiada twoim pasjom i umiejętnościom.  </a:t>
            </a:r>
            <a:endParaRPr lang="en-GB" sz="26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8691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826988E-6AB5-49D3-8AF5-19C5C2876EC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81637" y="1967965"/>
            <a:ext cx="6181211" cy="4061001"/>
          </a:xfrm>
        </p:spPr>
        <p:txBody>
          <a:bodyPr/>
          <a:lstStyle/>
          <a:p>
            <a:r>
              <a:rPr lang="pl-PL" sz="2300" dirty="0"/>
              <a:t>Przedsiębiorca to ktoś dysponujący konkretnym zestawem umiejętności i zachowań. Jednego</a:t>
            </a:r>
            <a:br>
              <a:rPr lang="pl-PL" sz="2300" dirty="0"/>
            </a:br>
            <a:r>
              <a:rPr lang="pl-PL" sz="2300" dirty="0"/>
              <a:t>i drugiego można się nauczyć np. kreatywnego myślenia, czy pewności siebie pozwalającej pokonać przeszkody.</a:t>
            </a:r>
            <a:endParaRPr lang="en-GB" sz="2300" dirty="0"/>
          </a:p>
          <a:p>
            <a:endParaRPr lang="en-GB" sz="800" dirty="0"/>
          </a:p>
          <a:p>
            <a:r>
              <a:rPr lang="pl-PL" sz="2300" dirty="0"/>
              <a:t>Zdolności przedsiębiorczych można się nauczyć we wszystkich dziedzinach życia, nie tylko w biznesie. Istnieją też przedsiębiorcy społeczni, którzy tworzą biznes, aby zmieniać </a:t>
            </a:r>
            <a:r>
              <a:rPr lang="pl-PL" sz="2300" dirty="0" err="1"/>
              <a:t>społeczeństwio</a:t>
            </a:r>
            <a:r>
              <a:rPr lang="pl-PL" sz="2300" dirty="0"/>
              <a:t>.</a:t>
            </a:r>
            <a:endParaRPr lang="en-US" sz="2300" dirty="0"/>
          </a:p>
          <a:p>
            <a:endParaRPr lang="en-GB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B02581-771B-44AA-9E44-12438972C1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312336" y="643719"/>
            <a:ext cx="5209730" cy="1017378"/>
          </a:xfrm>
        </p:spPr>
        <p:txBody>
          <a:bodyPr>
            <a:noAutofit/>
          </a:bodyPr>
          <a:lstStyle/>
          <a:p>
            <a:r>
              <a:rPr lang="pl-PL" sz="3600" dirty="0"/>
              <a:t>Kim Jest Przedsiębiorca?</a:t>
            </a:r>
            <a:endParaRPr lang="en-GB" sz="3600" dirty="0"/>
          </a:p>
        </p:txBody>
      </p:sp>
      <p:pic>
        <p:nvPicPr>
          <p:cNvPr id="7" name="Picture Placeholder 6" descr="A person wearing a costume&#10;&#10;Description automatically generated">
            <a:extLst>
              <a:ext uri="{FF2B5EF4-FFF2-40B4-BE49-F238E27FC236}">
                <a16:creationId xmlns:a16="http://schemas.microsoft.com/office/drawing/2014/main" id="{F6C210A3-32F8-413C-A1A3-591FB83C87BF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3"/>
          <a:srcRect l="1255" r="1255"/>
          <a:stretch/>
        </p:blipFill>
        <p:spPr/>
      </p:pic>
    </p:spTree>
    <p:extLst>
      <p:ext uri="{BB962C8B-B14F-4D97-AF65-F5344CB8AC3E}">
        <p14:creationId xmlns:p14="http://schemas.microsoft.com/office/powerpoint/2010/main" val="20564662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826988E-6AB5-49D3-8AF5-19C5C2876EC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81637" y="1967965"/>
            <a:ext cx="6181211" cy="4061001"/>
          </a:xfrm>
        </p:spPr>
        <p:txBody>
          <a:bodyPr/>
          <a:lstStyle/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bg2"/>
                </a:solidFill>
              </a:rPr>
              <a:t>Aktywnościami można się łatwo podzielić</a:t>
            </a:r>
            <a:br>
              <a:rPr lang="pl-PL" dirty="0">
                <a:solidFill>
                  <a:schemeClr val="bg2"/>
                </a:solidFill>
              </a:rPr>
            </a:br>
            <a:r>
              <a:rPr lang="pl-PL" dirty="0">
                <a:solidFill>
                  <a:schemeClr val="bg2"/>
                </a:solidFill>
              </a:rPr>
              <a:t>i omówić je z rówieśnikami i grupami, wzmacniając tym samym więzi i pewność siebie.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bg2"/>
                </a:solidFill>
              </a:rPr>
              <a:t>Łatwiej jest utrzymać zainteresowanie młodych osób, kiedy dany proces opiera się na temacie, który jest ich pasją.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bg2"/>
                </a:solidFill>
              </a:rPr>
              <a:t>Efekt końcowy jest interaktywny, angażujący wiele różnych stylów nauczania.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B02581-771B-44AA-9E44-12438972C1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281642" y="519397"/>
            <a:ext cx="5274232" cy="743199"/>
          </a:xfrm>
        </p:spPr>
        <p:txBody>
          <a:bodyPr>
            <a:noAutofit/>
          </a:bodyPr>
          <a:lstStyle/>
          <a:p>
            <a:r>
              <a:rPr lang="pl-PL" sz="3600" dirty="0"/>
              <a:t>Zalety Integrowania Pop Kultury</a:t>
            </a:r>
            <a:endParaRPr lang="en-GB" sz="3600" dirty="0"/>
          </a:p>
        </p:txBody>
      </p:sp>
      <p:pic>
        <p:nvPicPr>
          <p:cNvPr id="7" name="Picture Placeholder 6" descr="A person wearing a costume&#10;&#10;Description automatically generated">
            <a:extLst>
              <a:ext uri="{FF2B5EF4-FFF2-40B4-BE49-F238E27FC236}">
                <a16:creationId xmlns:a16="http://schemas.microsoft.com/office/drawing/2014/main" id="{F6C210A3-32F8-413C-A1A3-591FB83C87BF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3"/>
          <a:srcRect l="1255" r="1255"/>
          <a:stretch/>
        </p:blipFill>
        <p:spPr/>
      </p:pic>
    </p:spTree>
    <p:extLst>
      <p:ext uri="{BB962C8B-B14F-4D97-AF65-F5344CB8AC3E}">
        <p14:creationId xmlns:p14="http://schemas.microsoft.com/office/powerpoint/2010/main" val="2993161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295275" y="681688"/>
            <a:ext cx="4552950" cy="697353"/>
          </a:xfrm>
        </p:spPr>
        <p:txBody>
          <a:bodyPr>
            <a:normAutofit/>
          </a:bodyPr>
          <a:lstStyle/>
          <a:p>
            <a:r>
              <a:rPr lang="pl-PL" b="1" dirty="0"/>
              <a:t>Cele Nauczania</a:t>
            </a:r>
            <a:endParaRPr lang="en-US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298167" y="2058532"/>
            <a:ext cx="4938246" cy="439125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dirty="0">
                <a:solidFill>
                  <a:srgbClr val="FFC000"/>
                </a:solidFill>
                <a:ea typeface="+mn-lt"/>
                <a:cs typeface="+mn-lt"/>
              </a:rPr>
              <a:t>W tej części studenci dowiedzą się</a:t>
            </a:r>
            <a:r>
              <a:rPr lang="en-US" dirty="0">
                <a:solidFill>
                  <a:srgbClr val="FFC000"/>
                </a:solidFill>
                <a:ea typeface="+mn-lt"/>
                <a:cs typeface="+mn-lt"/>
              </a:rPr>
              <a:t>:</a:t>
            </a:r>
            <a:endParaRPr lang="en-US" dirty="0">
              <a:solidFill>
                <a:srgbClr val="FFC000"/>
              </a:solidFill>
            </a:endParaRPr>
          </a:p>
          <a:p>
            <a:endParaRPr lang="en-US" dirty="0">
              <a:ea typeface="+mn-lt"/>
              <a:cs typeface="+mn-lt"/>
            </a:endParaRPr>
          </a:p>
          <a:p>
            <a:pPr marL="342900" indent="-342900">
              <a:buChar char="•"/>
            </a:pPr>
            <a:r>
              <a:rPr lang="pl-PL" dirty="0">
                <a:ea typeface="+mn-lt"/>
                <a:cs typeface="+mn-lt"/>
              </a:rPr>
              <a:t>Jakie istnieją szanse dla młodych osób w pop kulturze.</a:t>
            </a:r>
            <a:endParaRPr lang="en-US" dirty="0">
              <a:cs typeface="Calibri"/>
            </a:endParaRPr>
          </a:p>
          <a:p>
            <a:pPr marL="342900" indent="-342900">
              <a:buChar char="•"/>
            </a:pPr>
            <a:r>
              <a:rPr lang="pl-PL" dirty="0">
                <a:ea typeface="+mn-lt"/>
                <a:cs typeface="+mn-lt"/>
              </a:rPr>
              <a:t>Jakie są charakterystyczne cechy udanego przedsięwzięcia.</a:t>
            </a:r>
            <a:endParaRPr lang="en-US" dirty="0">
              <a:cs typeface="Calibri"/>
            </a:endParaRPr>
          </a:p>
          <a:p>
            <a:pPr marL="342900" indent="-342900">
              <a:buChar char="•"/>
            </a:pPr>
            <a:r>
              <a:rPr lang="pl-PL" dirty="0">
                <a:ea typeface="+mn-lt"/>
                <a:cs typeface="+mn-lt"/>
              </a:rPr>
              <a:t>Znajdą inspirację w pracy młodych osób operujących w biznesie opartym na pop kulturze </a:t>
            </a:r>
            <a:br>
              <a:rPr lang="pl-PL" dirty="0">
                <a:ea typeface="+mn-lt"/>
                <a:cs typeface="+mn-lt"/>
              </a:rPr>
            </a:br>
            <a:r>
              <a:rPr lang="pl-PL" dirty="0">
                <a:ea typeface="+mn-lt"/>
                <a:cs typeface="+mn-lt"/>
              </a:rPr>
              <a:t>i wykorzystujących media interaktywne.</a:t>
            </a:r>
            <a:endParaRPr lang="en-US" dirty="0">
              <a:cs typeface="Calibri" panose="020F0502020204030204"/>
            </a:endParaRPr>
          </a:p>
          <a:p>
            <a:endParaRPr lang="en-US" dirty="0">
              <a:cs typeface="Calibri" panose="020F0502020204030204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</a:t>
            </a:r>
            <a:r>
              <a:rPr lang="pl-PL" dirty="0"/>
              <a:t>4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855662" y="1998550"/>
            <a:ext cx="4871864" cy="1122292"/>
          </a:xfrm>
        </p:spPr>
        <p:txBody>
          <a:bodyPr/>
          <a:lstStyle/>
          <a:p>
            <a:r>
              <a:rPr lang="pl-PL" b="1" dirty="0"/>
              <a:t>Przyjrzyjmy Się Udanym Przedsięwzięciom Młodych w Pop Kulturze</a:t>
            </a:r>
            <a:endParaRPr lang="en-IE" b="1" dirty="0"/>
          </a:p>
          <a:p>
            <a:pPr lvl="0"/>
            <a:endParaRPr lang="en-IE" b="1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pl-PL" dirty="0"/>
              <a:t>05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955589" y="3281342"/>
            <a:ext cx="4871864" cy="1122292"/>
          </a:xfrm>
        </p:spPr>
        <p:txBody>
          <a:bodyPr/>
          <a:lstStyle/>
          <a:p>
            <a:r>
              <a:rPr lang="pl-PL" b="1" dirty="0">
                <a:ea typeface="+mn-lt"/>
                <a:cs typeface="+mn-lt"/>
              </a:rPr>
              <a:t>Charakterystyka i najważniejsze cechy przedsiębiorcy.</a:t>
            </a:r>
            <a:endParaRPr lang="en-IE" dirty="0">
              <a:ea typeface="+mn-lt"/>
              <a:cs typeface="+mn-lt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pl-PL" dirty="0"/>
              <a:t>06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7021969" y="4828948"/>
            <a:ext cx="4871864" cy="1122295"/>
          </a:xfrm>
        </p:spPr>
        <p:txBody>
          <a:bodyPr/>
          <a:lstStyle/>
          <a:p>
            <a:r>
              <a:rPr lang="pl-PL" b="1" dirty="0">
                <a:ea typeface="+mn-lt"/>
                <a:cs typeface="+mn-lt"/>
              </a:rPr>
              <a:t>Kto Chce Być Przedsiębiorcą</a:t>
            </a:r>
            <a:endParaRPr lang="en-IE" b="1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49632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44C2186-BDA6-8841-BD47-D97D26AAE78F}"/>
              </a:ext>
            </a:extLst>
          </p:cNvPr>
          <p:cNvGrpSpPr/>
          <p:nvPr/>
        </p:nvGrpSpPr>
        <p:grpSpPr>
          <a:xfrm>
            <a:off x="1396962" y="832580"/>
            <a:ext cx="7603602" cy="4241443"/>
            <a:chOff x="632160" y="1173240"/>
            <a:chExt cx="9210600" cy="3559680"/>
          </a:xfrm>
        </p:grpSpPr>
        <p:pic>
          <p:nvPicPr>
            <p:cNvPr id="658" name="Picture 4">
              <a:hlinkClick r:id="rId2"/>
            </p:cNvPr>
            <p:cNvPicPr/>
            <p:nvPr/>
          </p:nvPicPr>
          <p:blipFill>
            <a:blip r:embed="rId3"/>
            <a:stretch/>
          </p:blipFill>
          <p:spPr>
            <a:xfrm>
              <a:off x="632160" y="1183320"/>
              <a:ext cx="4760280" cy="35496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59" name="Picture 5" descr="Screen Clipping">
              <a:hlinkClick r:id="rId2"/>
            </p:cNvPr>
            <p:cNvPicPr/>
            <p:nvPr/>
          </p:nvPicPr>
          <p:blipFill>
            <a:blip r:embed="rId4"/>
            <a:stretch/>
          </p:blipFill>
          <p:spPr>
            <a:xfrm>
              <a:off x="5392800" y="1183320"/>
              <a:ext cx="2109960" cy="35496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60" name="Picture 6" descr="Screen Clipping">
              <a:hlinkClick r:id="rId2"/>
            </p:cNvPr>
            <p:cNvPicPr/>
            <p:nvPr/>
          </p:nvPicPr>
          <p:blipFill>
            <a:blip r:embed="rId5"/>
            <a:stretch/>
          </p:blipFill>
          <p:spPr>
            <a:xfrm>
              <a:off x="7502760" y="1173240"/>
              <a:ext cx="2340000" cy="355932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7ECC4C4F-BF36-6E4E-B051-AA0F172AEBFC}"/>
              </a:ext>
            </a:extLst>
          </p:cNvPr>
          <p:cNvSpPr/>
          <p:nvPr/>
        </p:nvSpPr>
        <p:spPr>
          <a:xfrm>
            <a:off x="2517183" y="5797965"/>
            <a:ext cx="60740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>
                <a:hlinkClick r:id="rId2"/>
              </a:rPr>
              <a:t>George </a:t>
            </a:r>
            <a:r>
              <a:rPr lang="en-GB" sz="2000" dirty="0" err="1">
                <a:hlinkClick r:id="rId2"/>
              </a:rPr>
              <a:t>Koukis</a:t>
            </a:r>
            <a:r>
              <a:rPr lang="en-GB" sz="2000" dirty="0">
                <a:hlinkClick r:id="rId2"/>
              </a:rPr>
              <a:t> – </a:t>
            </a:r>
            <a:r>
              <a:rPr lang="pl-PL" sz="2000" dirty="0">
                <a:hlinkClick r:id="rId2"/>
              </a:rPr>
              <a:t>niekonwencjonalny przedsiębiorca</a:t>
            </a:r>
            <a:endParaRPr lang="en-GB" sz="2000" dirty="0"/>
          </a:p>
        </p:txBody>
      </p:sp>
      <p:grpSp>
        <p:nvGrpSpPr>
          <p:cNvPr id="10" name="Google Shape;664;p39">
            <a:extLst>
              <a:ext uri="{FF2B5EF4-FFF2-40B4-BE49-F238E27FC236}">
                <a16:creationId xmlns:a16="http://schemas.microsoft.com/office/drawing/2014/main" id="{B28BADD7-B4F5-E945-B99A-5DA59B7D7841}"/>
              </a:ext>
            </a:extLst>
          </p:cNvPr>
          <p:cNvGrpSpPr/>
          <p:nvPr/>
        </p:nvGrpSpPr>
        <p:grpSpPr>
          <a:xfrm>
            <a:off x="2110277" y="5800213"/>
            <a:ext cx="393060" cy="393060"/>
            <a:chOff x="5941025" y="3634400"/>
            <a:chExt cx="467650" cy="467650"/>
          </a:xfrm>
        </p:grpSpPr>
        <p:sp>
          <p:nvSpPr>
            <p:cNvPr id="11" name="Google Shape;665;p39">
              <a:extLst>
                <a:ext uri="{FF2B5EF4-FFF2-40B4-BE49-F238E27FC236}">
                  <a16:creationId xmlns:a16="http://schemas.microsoft.com/office/drawing/2014/main" id="{B38CB92A-BDBF-8147-9E7E-68AF753DF297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2" name="Google Shape;666;p39">
              <a:extLst>
                <a:ext uri="{FF2B5EF4-FFF2-40B4-BE49-F238E27FC236}">
                  <a16:creationId xmlns:a16="http://schemas.microsoft.com/office/drawing/2014/main" id="{4A587371-BBB8-C440-BA27-A397B0E6BBB3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3" name="Google Shape;667;p39">
              <a:extLst>
                <a:ext uri="{FF2B5EF4-FFF2-40B4-BE49-F238E27FC236}">
                  <a16:creationId xmlns:a16="http://schemas.microsoft.com/office/drawing/2014/main" id="{177C85F4-25DB-AD40-B1E6-7C110F625541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4" name="Google Shape;668;p39">
              <a:extLst>
                <a:ext uri="{FF2B5EF4-FFF2-40B4-BE49-F238E27FC236}">
                  <a16:creationId xmlns:a16="http://schemas.microsoft.com/office/drawing/2014/main" id="{388531F8-3626-5746-A48D-952E4BBC78D7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5" name="Google Shape;669;p39">
              <a:extLst>
                <a:ext uri="{FF2B5EF4-FFF2-40B4-BE49-F238E27FC236}">
                  <a16:creationId xmlns:a16="http://schemas.microsoft.com/office/drawing/2014/main" id="{084F9845-2596-684B-89A4-9D030E5BFC4C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6" name="Google Shape;670;p39">
              <a:extLst>
                <a:ext uri="{FF2B5EF4-FFF2-40B4-BE49-F238E27FC236}">
                  <a16:creationId xmlns:a16="http://schemas.microsoft.com/office/drawing/2014/main" id="{01B8006E-D3AC-8749-A4BD-73510EB8287D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pic>
        <p:nvPicPr>
          <p:cNvPr id="18" name="Picture 17">
            <a:hlinkClick r:id="rId6"/>
            <a:extLst>
              <a:ext uri="{FF2B5EF4-FFF2-40B4-BE49-F238E27FC236}">
                <a16:creationId xmlns:a16="http://schemas.microsoft.com/office/drawing/2014/main" id="{0313E73E-459E-BD4F-BE2E-C4CF1AD7679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6" t="10823" r="5801" b="5574"/>
          <a:stretch/>
        </p:blipFill>
        <p:spPr>
          <a:xfrm>
            <a:off x="-151110" y="342952"/>
            <a:ext cx="10995687" cy="5777647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3"/>
          </p:nvPr>
        </p:nvSpPr>
        <p:spPr>
          <a:xfrm>
            <a:off x="305886" y="2052748"/>
            <a:ext cx="5595682" cy="4061001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Przystosowanie - myślenie kreatywne, otwartość na zmiany. Jest wiele zakrętów </a:t>
            </a:r>
            <a:br>
              <a:rPr lang="pl-PL" dirty="0"/>
            </a:br>
            <a:r>
              <a:rPr lang="pl-PL" dirty="0"/>
              <a:t>i wybojów na drodze do sukcesu. Przedsiębiorca dostrzega okazję tam, gdzie inni widzą tylko problem.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Wytrwałość – bądź konsekwentny </a:t>
            </a:r>
            <a:br>
              <a:rPr lang="pl-PL" dirty="0"/>
            </a:br>
            <a:r>
              <a:rPr lang="pl-PL" dirty="0"/>
              <a:t>w radzeniu sobie z przeszkodami.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Bycie gotowym na ciężką pracę – trwaj przy swojej pasji.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 rot="256793">
            <a:off x="-400297" y="548576"/>
            <a:ext cx="5680679" cy="941585"/>
          </a:xfrm>
        </p:spPr>
        <p:txBody>
          <a:bodyPr>
            <a:noAutofit/>
          </a:bodyPr>
          <a:lstStyle/>
          <a:p>
            <a:pPr algn="ctr"/>
            <a:r>
              <a:rPr lang="pl-PL" sz="3200" dirty="0"/>
              <a:t>3 Najważniejsze Cechy dla Sukcesu w Biznesie</a:t>
            </a:r>
            <a:endParaRPr lang="en-GB" sz="3200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82" t="-16401" r="10200" b="-6232"/>
          <a:stretch/>
        </p:blipFill>
        <p:spPr>
          <a:xfrm>
            <a:off x="5804728" y="174247"/>
            <a:ext cx="6413499" cy="6879191"/>
          </a:xfrm>
        </p:spPr>
      </p:pic>
    </p:spTree>
    <p:extLst>
      <p:ext uri="{BB962C8B-B14F-4D97-AF65-F5344CB8AC3E}">
        <p14:creationId xmlns:p14="http://schemas.microsoft.com/office/powerpoint/2010/main" val="15994254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E7C7AD-3A54-4180-A0DD-7746AF65F6E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25821" y="1738849"/>
            <a:ext cx="5308690" cy="3919427"/>
          </a:xfrm>
        </p:spPr>
        <p:txBody>
          <a:bodyPr/>
          <a:lstStyle/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Kreatywny/z wyobraźnią</a:t>
            </a:r>
            <a:endParaRPr lang="en-GB" dirty="0"/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Posiadający pasje</a:t>
            </a:r>
            <a:r>
              <a:rPr lang="en-GB" dirty="0"/>
              <a:t> </a:t>
            </a:r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Zmotywowany</a:t>
            </a:r>
            <a:r>
              <a:rPr lang="en-GB" dirty="0"/>
              <a:t> </a:t>
            </a:r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Optymista</a:t>
            </a:r>
            <a:r>
              <a:rPr lang="en-GB" dirty="0"/>
              <a:t> </a:t>
            </a:r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Patrzący w przyszłość</a:t>
            </a:r>
            <a:endParaRPr lang="en-GB" dirty="0"/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Przekonujący</a:t>
            </a:r>
            <a:r>
              <a:rPr lang="en-GB" dirty="0"/>
              <a:t> </a:t>
            </a:r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Elastyczny</a:t>
            </a:r>
            <a:endParaRPr lang="en-GB" dirty="0"/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Zaradny</a:t>
            </a:r>
            <a:r>
              <a:rPr lang="en-GB" dirty="0"/>
              <a:t> </a:t>
            </a:r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Śmiały</a:t>
            </a:r>
            <a:r>
              <a:rPr lang="en-GB" dirty="0"/>
              <a:t> </a:t>
            </a:r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Decyzyjny</a:t>
            </a:r>
            <a:r>
              <a:rPr lang="en-GB" dirty="0"/>
              <a:t>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9DCA7E-2A37-4D9E-8B4C-F90022F7F7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574627" y="505871"/>
            <a:ext cx="4982577" cy="743199"/>
          </a:xfrm>
        </p:spPr>
        <p:txBody>
          <a:bodyPr>
            <a:noAutofit/>
          </a:bodyPr>
          <a:lstStyle/>
          <a:p>
            <a:r>
              <a:rPr lang="pl-PL" sz="3600" dirty="0"/>
              <a:t>Najważniejsze Cechy Przedsiębiorcy</a:t>
            </a:r>
            <a:endParaRPr lang="en-GB" sz="3600" dirty="0"/>
          </a:p>
        </p:txBody>
      </p:sp>
      <p:pic>
        <p:nvPicPr>
          <p:cNvPr id="13" name="Picture Placeholder 12" descr="A picture containing toy, person, baseball, holding&#10;&#10;Description automatically generated">
            <a:extLst>
              <a:ext uri="{FF2B5EF4-FFF2-40B4-BE49-F238E27FC236}">
                <a16:creationId xmlns:a16="http://schemas.microsoft.com/office/drawing/2014/main" id="{619D3159-44F9-4C6A-A9CD-9CF003D5327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t="7083" b="70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8706026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784483-F488-4825-8753-1975F45F02A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92437" y="1498318"/>
            <a:ext cx="5718620" cy="4061001"/>
          </a:xfrm>
        </p:spPr>
        <p:txBody>
          <a:bodyPr/>
          <a:lstStyle/>
          <a:p>
            <a:pPr marL="457200" indent="-4572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sz="2600" dirty="0"/>
              <a:t>Pasję do swojego biznesu</a:t>
            </a:r>
            <a:endParaRPr lang="en-GB" sz="2600" dirty="0"/>
          </a:p>
          <a:p>
            <a:pPr marL="457200" indent="-4572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sz="2600" dirty="0"/>
              <a:t>Determinację na sukces</a:t>
            </a:r>
            <a:endParaRPr lang="en-GB" sz="2600" dirty="0"/>
          </a:p>
          <a:p>
            <a:pPr marL="457200" indent="-4572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sz="2600" dirty="0"/>
              <a:t>Nastawienie na cel</a:t>
            </a:r>
            <a:endParaRPr lang="en-GB" sz="2600" dirty="0"/>
          </a:p>
          <a:p>
            <a:pPr marL="457200" indent="-4572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sz="2600" dirty="0"/>
              <a:t>Zdolność kreatywnego myślenia</a:t>
            </a:r>
            <a:endParaRPr lang="en-GB" sz="2600" dirty="0"/>
          </a:p>
          <a:p>
            <a:pPr marL="457200" indent="-4572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sz="2600" dirty="0"/>
              <a:t>Umiejętność wyrażania swoich pomysłów</a:t>
            </a:r>
            <a:endParaRPr lang="en-GB" sz="2600" dirty="0"/>
          </a:p>
          <a:p>
            <a:pPr marL="457200" indent="-4572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sz="2600" dirty="0"/>
              <a:t>Gotowość nauczenia się jak funkcjonuje biznes i zdobycia umiejętności technicznych</a:t>
            </a:r>
            <a:endParaRPr lang="en-GB" sz="2600" dirty="0"/>
          </a:p>
          <a:p>
            <a:pPr marL="457200" indent="-4572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sz="2600" dirty="0"/>
              <a:t>Zdolność radzenia sobie ze stresem </a:t>
            </a:r>
            <a:br>
              <a:rPr lang="pl-PL" sz="2600" dirty="0"/>
            </a:br>
            <a:r>
              <a:rPr lang="pl-PL" sz="2600" dirty="0"/>
              <a:t>i przegraną</a:t>
            </a:r>
            <a:endParaRPr lang="en-GB" sz="2600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FB221C9-EAAE-430D-84EC-E0686E2ADB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20250" y="696736"/>
            <a:ext cx="5074382" cy="732307"/>
          </a:xfrm>
        </p:spPr>
        <p:txBody>
          <a:bodyPr>
            <a:normAutofit fontScale="85000" lnSpcReduction="10000"/>
          </a:bodyPr>
          <a:lstStyle/>
          <a:p>
            <a:r>
              <a:rPr lang="pl-PL" dirty="0"/>
              <a:t>Właściciel biznesu ma</a:t>
            </a:r>
            <a:r>
              <a:rPr lang="en-GB" dirty="0"/>
              <a:t>…</a:t>
            </a:r>
          </a:p>
        </p:txBody>
      </p:sp>
      <p:pic>
        <p:nvPicPr>
          <p:cNvPr id="7" name="Picture Placeholder 6" descr="Colorful graffiti on the side of a building&#10;&#10;Description automatically generated">
            <a:extLst>
              <a:ext uri="{FF2B5EF4-FFF2-40B4-BE49-F238E27FC236}">
                <a16:creationId xmlns:a16="http://schemas.microsoft.com/office/drawing/2014/main" id="{4EAC10B5-1214-41CB-BE3D-E34295721CB6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t="14241" b="142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694363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icture containing graffiti, table, photo, large&#10;&#10;Description automatically generated">
            <a:extLst>
              <a:ext uri="{FF2B5EF4-FFF2-40B4-BE49-F238E27FC236}">
                <a16:creationId xmlns:a16="http://schemas.microsoft.com/office/drawing/2014/main" id="{E1387B39-860D-49D9-A6CD-531ED9653A2F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3"/>
          <a:srcRect l="18928" r="18928"/>
          <a:stretch/>
        </p:blipFill>
        <p:spPr/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826988E-6AB5-49D3-8AF5-19C5C2876EC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pl-PL" dirty="0"/>
              <a:t>Zbadaj jak radzą sobie autorytety, np. ogląda Ted </a:t>
            </a:r>
            <a:r>
              <a:rPr lang="pl-PL" dirty="0" err="1"/>
              <a:t>Talks</a:t>
            </a:r>
            <a:r>
              <a:rPr lang="pl-PL" dirty="0"/>
              <a:t> i wywiady z osobami prowadzącymi biznes w pop kulturze.</a:t>
            </a:r>
            <a:endParaRPr lang="en-GB" dirty="0"/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pl-PL" dirty="0"/>
              <a:t>Chodź na kursy/trening biznesowy.</a:t>
            </a:r>
            <a:endParaRPr lang="en-GB" dirty="0"/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pl-PL" dirty="0"/>
              <a:t>Szukaj stażu pracy w biznesie związanym z pop kulturą.</a:t>
            </a:r>
            <a:endParaRPr lang="en-GB" dirty="0"/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pl-PL" dirty="0"/>
              <a:t>Bierz udział w wydarzeniach biznesowych.</a:t>
            </a:r>
            <a:endParaRPr lang="en-GB" dirty="0"/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pl-PL" dirty="0"/>
              <a:t>Zapoznaj się ze studiami przypadku </a:t>
            </a:r>
            <a:br>
              <a:rPr lang="pl-PL" dirty="0"/>
            </a:br>
            <a:r>
              <a:rPr lang="pl-PL" dirty="0"/>
              <a:t>i książkami dotyczącymi biznesu </a:t>
            </a:r>
            <a:br>
              <a:rPr lang="pl-PL" dirty="0"/>
            </a:br>
            <a:r>
              <a:rPr lang="pl-PL" dirty="0"/>
              <a:t>w pop kulturze.</a:t>
            </a:r>
            <a:endParaRPr lang="en-GB" dirty="0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93B02581-771B-44AA-9E44-12438972C1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-10412" y="538910"/>
            <a:ext cx="5150781" cy="743199"/>
          </a:xfrm>
        </p:spPr>
        <p:txBody>
          <a:bodyPr>
            <a:noAutofit/>
          </a:bodyPr>
          <a:lstStyle/>
          <a:p>
            <a:r>
              <a:rPr lang="pl-PL" sz="3200" dirty="0"/>
              <a:t>Rozwijanie Zdolności Przedsiębiorczych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42819030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picture containing person, sport, holding, wearing&#10;&#10;Description automatically generated">
            <a:extLst>
              <a:ext uri="{FF2B5EF4-FFF2-40B4-BE49-F238E27FC236}">
                <a16:creationId xmlns:a16="http://schemas.microsoft.com/office/drawing/2014/main" id="{513F496B-B03E-40C6-B0BB-27604584520E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3"/>
          <a:srcRect l="18887" r="18887"/>
          <a:stretch/>
        </p:blipFill>
        <p:spPr/>
      </p:pic>
      <p:sp>
        <p:nvSpPr>
          <p:cNvPr id="5" name="TextShape 1"/>
          <p:cNvSpPr txBox="1"/>
          <p:nvPr/>
        </p:nvSpPr>
        <p:spPr>
          <a:xfrm>
            <a:off x="261242" y="1651067"/>
            <a:ext cx="5954363" cy="389412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ts val="2500"/>
              </a:lnSpc>
              <a:spcBef>
                <a:spcPts val="1001"/>
              </a:spcBef>
            </a:pPr>
            <a:r>
              <a:rPr lang="pl-PL" sz="2400" b="0" strike="noStrike" spc="-1" dirty="0">
                <a:solidFill>
                  <a:srgbClr val="FFFFFF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Przedsiębiorczość to rodzaj działania kreatywnego. Przedsiębiorca wybiera właściwe </a:t>
            </a:r>
            <a:r>
              <a:rPr lang="pl-PL" sz="2400" b="0" strike="noStrike" spc="-1" dirty="0" err="1">
                <a:solidFill>
                  <a:srgbClr val="FFFFFF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dziąlanie</a:t>
            </a:r>
            <a:r>
              <a:rPr lang="pl-PL" sz="2400" b="0" strike="noStrike" spc="-1" dirty="0">
                <a:solidFill>
                  <a:srgbClr val="FFFFFF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, ocenia ryzyko. Psychologowie stawiają przedsiębiorców-innowatorów na równi z uznanymi artystami czy wynalazcami, analizując ich </a:t>
            </a:r>
            <a:r>
              <a:rPr lang="pl-PL" sz="2400" b="0" strike="noStrike" spc="-1" dirty="0" err="1">
                <a:solidFill>
                  <a:srgbClr val="FFFFFF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bigrafie</a:t>
            </a:r>
            <a:r>
              <a:rPr lang="pl-PL" sz="2400" b="0" strike="noStrike" spc="-1" dirty="0">
                <a:solidFill>
                  <a:srgbClr val="FFFFFF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, aby zrozumieć ich kreatywną aktywność.</a:t>
            </a:r>
            <a:endParaRPr lang="en-US" sz="2400" b="0" strike="noStrike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2500"/>
              </a:lnSpc>
              <a:spcBef>
                <a:spcPts val="1001"/>
              </a:spcBef>
            </a:pPr>
            <a:r>
              <a:rPr lang="pl-PL" sz="2400" b="0" strike="noStrike" spc="-1" dirty="0">
                <a:solidFill>
                  <a:srgbClr val="FFFFFF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Kreatywność nie jest przypisana do „elit”, </a:t>
            </a:r>
            <a:r>
              <a:rPr lang="pl-PL" sz="2400" spc="-1" dirty="0">
                <a:solidFill>
                  <a:srgbClr val="FFFFFF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każdy</a:t>
            </a:r>
            <a:r>
              <a:rPr lang="pl-PL" sz="2400" b="0" strike="noStrike" spc="-1" dirty="0">
                <a:solidFill>
                  <a:srgbClr val="FFFFFF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może być kreatywny w jakiejś dziedzinie. W biznesie kreatywność wydaje się być przydatna na początku, przy rozwijaniu się pomysłu na biznes, jak i na etapie zarzadzania </a:t>
            </a:r>
            <a:br>
              <a:rPr lang="pl-PL" sz="2400" b="0" strike="noStrike" spc="-1" dirty="0">
                <a:solidFill>
                  <a:srgbClr val="FFFFFF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</a:br>
            <a:r>
              <a:rPr lang="pl-PL" sz="2400" b="0" strike="noStrike" spc="-1" dirty="0">
                <a:solidFill>
                  <a:srgbClr val="FFFFFF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i rozwijania firmy.</a:t>
            </a:r>
            <a:endParaRPr lang="en-US" sz="2400" b="0" strike="noStrike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en-US" sz="22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TextShape 2"/>
          <p:cNvSpPr txBox="1"/>
          <p:nvPr/>
        </p:nvSpPr>
        <p:spPr>
          <a:xfrm rot="256800">
            <a:off x="517038" y="571495"/>
            <a:ext cx="5121000" cy="74268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ts val="3400"/>
              </a:lnSpc>
              <a:spcBef>
                <a:spcPts val="1001"/>
              </a:spcBef>
            </a:pPr>
            <a:r>
              <a:rPr lang="pl-PL" sz="3600" spc="-1" dirty="0">
                <a:solidFill>
                  <a:srgbClr val="FFFFFF"/>
                </a:solidFill>
                <a:latin typeface="Calibri"/>
              </a:rPr>
              <a:t>Kreatywność </a:t>
            </a:r>
            <a:br>
              <a:rPr lang="pl-PL" sz="3600" spc="-1" dirty="0">
                <a:solidFill>
                  <a:srgbClr val="FFFFFF"/>
                </a:solidFill>
                <a:latin typeface="Calibri"/>
              </a:rPr>
            </a:br>
            <a:r>
              <a:rPr lang="pl-PL" sz="3600" spc="-1" dirty="0">
                <a:solidFill>
                  <a:srgbClr val="FFFFFF"/>
                </a:solidFill>
                <a:latin typeface="Calibri"/>
              </a:rPr>
              <a:t>i Przedsiębiorczość</a:t>
            </a:r>
            <a:endParaRPr lang="en-US" sz="360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TextShape 3"/>
          <p:cNvSpPr txBox="1"/>
          <p:nvPr/>
        </p:nvSpPr>
        <p:spPr>
          <a:xfrm>
            <a:off x="5441015" y="5927034"/>
            <a:ext cx="5625360" cy="778566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pl-PL" sz="2400" b="0" strike="noStrike" spc="-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Dlaczego kreatywność jest ważna dla przedsiębiorczości.</a:t>
            </a:r>
            <a:endParaRPr lang="pl-PL" sz="2400" b="0" strike="noStrike" spc="-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4429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B02581-771B-44AA-9E44-12438972C1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1367454">
            <a:off x="6894057" y="1002052"/>
            <a:ext cx="5000942" cy="556447"/>
          </a:xfrm>
        </p:spPr>
        <p:txBody>
          <a:bodyPr>
            <a:normAutofit fontScale="85000" lnSpcReduction="10000"/>
          </a:bodyPr>
          <a:lstStyle/>
          <a:p>
            <a:r>
              <a:rPr lang="pl-PL" dirty="0"/>
              <a:t>Ćwiczenia i Aktywności</a:t>
            </a:r>
            <a:endParaRPr lang="en-GB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183210F-1500-475F-8E3B-3D343519AC9C}"/>
              </a:ext>
            </a:extLst>
          </p:cNvPr>
          <p:cNvSpPr txBox="1">
            <a:spLocks/>
          </p:cNvSpPr>
          <p:nvPr/>
        </p:nvSpPr>
        <p:spPr>
          <a:xfrm>
            <a:off x="5905610" y="2560552"/>
            <a:ext cx="10711543" cy="47199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GB" dirty="0">
                <a:solidFill>
                  <a:schemeClr val="bg1"/>
                </a:solidFill>
              </a:rPr>
              <a:t>           </a:t>
            </a:r>
            <a:endParaRPr lang="en-GB" dirty="0"/>
          </a:p>
        </p:txBody>
      </p:sp>
      <p:pic>
        <p:nvPicPr>
          <p:cNvPr id="7" name="Picture Placeholder 6" descr="A picture containing colorful, person, holding, man&#10;&#10;Description automatically generated">
            <a:extLst>
              <a:ext uri="{FF2B5EF4-FFF2-40B4-BE49-F238E27FC236}">
                <a16:creationId xmlns:a16="http://schemas.microsoft.com/office/drawing/2014/main" id="{1B1E80B3-D166-4D5F-9978-573CC43EBE74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l="15036" r="15036"/>
          <a:stretch>
            <a:fillRect/>
          </a:stretch>
        </p:blipFill>
        <p:spPr/>
      </p:pic>
      <p:pic>
        <p:nvPicPr>
          <p:cNvPr id="3" name="Graphic 5" descr="Clipboard">
            <a:extLst>
              <a:ext uri="{FF2B5EF4-FFF2-40B4-BE49-F238E27FC236}">
                <a16:creationId xmlns:a16="http://schemas.microsoft.com/office/drawing/2014/main" id="{451D1148-F2A3-4833-8094-EFCB93DADB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106015" y="3021791"/>
            <a:ext cx="3133165" cy="313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05430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TextShape 1"/>
          <p:cNvSpPr txBox="1"/>
          <p:nvPr/>
        </p:nvSpPr>
        <p:spPr>
          <a:xfrm rot="256800">
            <a:off x="651469" y="766403"/>
            <a:ext cx="5005800" cy="7426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Poznawanie Pop Kultury</a:t>
            </a:r>
            <a:endParaRPr kumimoji="0" lang="en-US" sz="36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683" name="TextShape 2"/>
          <p:cNvSpPr txBox="1"/>
          <p:nvPr/>
        </p:nvSpPr>
        <p:spPr>
          <a:xfrm>
            <a:off x="690623" y="2104864"/>
            <a:ext cx="5405377" cy="397872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pl-PL" sz="22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Wymień 10 najważniejszych dla ciebie działań w pop kulturze </a:t>
            </a:r>
            <a:r>
              <a:rPr lang="en-GB" sz="22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– </a:t>
            </a:r>
            <a:r>
              <a:rPr lang="pl-PL" sz="22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mogą być online, lub fizyczne</a:t>
            </a:r>
            <a:r>
              <a:rPr lang="en-GB" sz="22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(</a:t>
            </a:r>
            <a:r>
              <a:rPr lang="pl-PL" sz="22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ulubione seriale, zespoły, gry wideo itd.</a:t>
            </a:r>
            <a:r>
              <a:rPr lang="en-GB" sz="22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)</a:t>
            </a:r>
            <a:r>
              <a:rPr lang="pl-PL" sz="22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</a:t>
            </a:r>
            <a:endParaRPr lang="en-GB" sz="2200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pl-PL" sz="22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Porównaj to z wyborem innych osób </a:t>
            </a:r>
            <a:br>
              <a:rPr lang="pl-PL" sz="22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</a:br>
            <a:r>
              <a:rPr lang="pl-PL" sz="22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 grupie.</a:t>
            </a:r>
            <a:endParaRPr lang="en-GB" sz="2200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pl-PL" sz="22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Potraficie ułożyć grupową listę 10 najlepszych?</a:t>
            </a:r>
            <a:endParaRPr lang="en-GB" sz="2200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pl-PL" sz="22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Ile biznesów wymienionych na tej liście</a:t>
            </a:r>
            <a:br>
              <a:rPr lang="pl-PL" sz="22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</a:br>
            <a:r>
              <a:rPr lang="pl-PL" sz="22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działa w twoim regionie</a:t>
            </a:r>
            <a:r>
              <a:rPr lang="en-GB" sz="22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?</a:t>
            </a:r>
            <a:endParaRPr lang="en-GB" sz="2200" dirty="0"/>
          </a:p>
          <a:p>
            <a:endParaRPr lang="en-GB" sz="2400" dirty="0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76FBD86F-039A-9846-833C-C983645F546B}"/>
              </a:ext>
            </a:extLst>
          </p:cNvPr>
          <p:cNvSpPr/>
          <p:nvPr/>
        </p:nvSpPr>
        <p:spPr>
          <a:xfrm>
            <a:off x="5713860" y="0"/>
            <a:ext cx="6491392" cy="6858000"/>
          </a:xfrm>
          <a:custGeom>
            <a:avLst/>
            <a:gdLst>
              <a:gd name="connsiteX0" fmla="*/ 2584174 w 6380922"/>
              <a:gd name="connsiteY0" fmla="*/ 0 h 6897757"/>
              <a:gd name="connsiteX1" fmla="*/ 6380922 w 6380922"/>
              <a:gd name="connsiteY1" fmla="*/ 0 h 6897757"/>
              <a:gd name="connsiteX2" fmla="*/ 6380922 w 6380922"/>
              <a:gd name="connsiteY2" fmla="*/ 6897757 h 6897757"/>
              <a:gd name="connsiteX3" fmla="*/ 0 w 6380922"/>
              <a:gd name="connsiteY3" fmla="*/ 6897757 h 6897757"/>
              <a:gd name="connsiteX4" fmla="*/ 2584174 w 6380922"/>
              <a:gd name="connsiteY4" fmla="*/ 0 h 6897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80922" h="6897757">
                <a:moveTo>
                  <a:pt x="2584174" y="0"/>
                </a:moveTo>
                <a:lnTo>
                  <a:pt x="6380922" y="0"/>
                </a:lnTo>
                <a:lnTo>
                  <a:pt x="6380922" y="6897757"/>
                </a:lnTo>
                <a:lnTo>
                  <a:pt x="0" y="6897757"/>
                </a:lnTo>
                <a:lnTo>
                  <a:pt x="2584174" y="0"/>
                </a:lnTo>
                <a:close/>
              </a:path>
            </a:pathLst>
          </a:custGeom>
          <a:blipFill>
            <a:blip r:embed="rId2"/>
            <a:srcRect/>
            <a:stretch>
              <a:fillRect l="-7842" r="-78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183210F-1500-475F-8E3B-3D343519AC9C}"/>
              </a:ext>
            </a:extLst>
          </p:cNvPr>
          <p:cNvSpPr txBox="1">
            <a:spLocks/>
          </p:cNvSpPr>
          <p:nvPr/>
        </p:nvSpPr>
        <p:spPr>
          <a:xfrm>
            <a:off x="5905610" y="2560552"/>
            <a:ext cx="10711543" cy="47199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Placeholder 6" descr="A picture containing colorful, person, holding, man&#10;&#10;Description automatically generated">
            <a:extLst>
              <a:ext uri="{FF2B5EF4-FFF2-40B4-BE49-F238E27FC236}">
                <a16:creationId xmlns:a16="http://schemas.microsoft.com/office/drawing/2014/main" id="{1B1E80B3-D166-4D5F-9978-573CC43EBE74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l="15036" r="15036"/>
          <a:stretch>
            <a:fillRect/>
          </a:stretch>
        </p:blipFill>
        <p:spPr>
          <a:xfrm flipH="1">
            <a:off x="0" y="0"/>
            <a:ext cx="6413499" cy="6879191"/>
          </a:xfrm>
        </p:spPr>
      </p:pic>
      <p:sp>
        <p:nvSpPr>
          <p:cNvPr id="6" name="TextShape 1"/>
          <p:cNvSpPr txBox="1"/>
          <p:nvPr/>
        </p:nvSpPr>
        <p:spPr>
          <a:xfrm rot="21367200">
            <a:off x="7307704" y="779688"/>
            <a:ext cx="5000760" cy="15728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>
              <a:lnSpc>
                <a:spcPts val="3400"/>
              </a:lnSpc>
              <a:spcBef>
                <a:spcPts val="1001"/>
              </a:spcBef>
            </a:pPr>
            <a:r>
              <a:rPr lang="pl-PL" sz="3000" strike="noStrike" spc="-1" dirty="0">
                <a:solidFill>
                  <a:srgbClr val="FFFFFF"/>
                </a:solidFill>
                <a:latin typeface="Calibri"/>
              </a:rPr>
              <a:t>Tworzenie Swojego Wizerunku</a:t>
            </a:r>
            <a:br>
              <a:rPr lang="pl-PL" sz="3000" strike="noStrike" spc="-1" dirty="0">
                <a:solidFill>
                  <a:srgbClr val="FFFFFF"/>
                </a:solidFill>
                <a:latin typeface="Calibri"/>
              </a:rPr>
            </a:br>
            <a:r>
              <a:rPr lang="pl-PL" sz="3000" strike="noStrike" spc="-1" dirty="0">
                <a:solidFill>
                  <a:srgbClr val="FFFFFF"/>
                </a:solidFill>
                <a:latin typeface="Calibri"/>
              </a:rPr>
              <a:t> w </a:t>
            </a:r>
            <a:r>
              <a:rPr lang="pl-PL" sz="3000" strike="noStrike" spc="-1" dirty="0" err="1">
                <a:solidFill>
                  <a:srgbClr val="FFFFFF"/>
                </a:solidFill>
                <a:latin typeface="Calibri"/>
              </a:rPr>
              <a:t>MediachSpołecznościowych</a:t>
            </a:r>
            <a:endParaRPr lang="en-US" sz="300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TextShape 3"/>
          <p:cNvSpPr txBox="1"/>
          <p:nvPr/>
        </p:nvSpPr>
        <p:spPr>
          <a:xfrm>
            <a:off x="6708032" y="2594484"/>
            <a:ext cx="5328000" cy="3838973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 marL="216000" indent="-216000">
              <a:buClr>
                <a:schemeClr val="bg1"/>
              </a:buClr>
              <a:buSzPct val="45000"/>
              <a:buFont typeface="Wingdings" charset="2"/>
              <a:buChar char=""/>
            </a:pPr>
            <a:r>
              <a:rPr lang="pl-PL" sz="2400" b="0" strike="noStrike" spc="-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Używając zdjęć i tekstu stwórz makietę swojej strony Internetowej.</a:t>
            </a:r>
          </a:p>
          <a:p>
            <a:pPr marL="216000" indent="-216000">
              <a:buClr>
                <a:schemeClr val="bg1"/>
              </a:buClr>
              <a:buSzPct val="45000"/>
              <a:buFont typeface="Wingdings" charset="2"/>
              <a:buChar char=""/>
            </a:pPr>
            <a:r>
              <a:rPr lang="pl-PL" sz="2400" b="0" strike="noStrike" spc="-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Użyj  metody wzajemnego oceniania przy swoich </a:t>
            </a:r>
            <a:r>
              <a:rPr lang="pl-PL" sz="2400" spc="-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projektach</a:t>
            </a:r>
            <a:r>
              <a:rPr lang="pl-PL" sz="2400" b="0" strike="noStrike" spc="-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zapytaj ludzi, co o tym sądzą. </a:t>
            </a:r>
          </a:p>
          <a:p>
            <a:pPr marL="216000" indent="-216000">
              <a:buClr>
                <a:schemeClr val="bg1"/>
              </a:buClr>
              <a:buSzPct val="45000"/>
              <a:buFont typeface="Wingdings" charset="2"/>
              <a:buChar char=""/>
            </a:pPr>
            <a:r>
              <a:rPr lang="pl-PL" sz="2400" spc="-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Jak oceniasz strony swoich kolegów </a:t>
            </a:r>
            <a:br>
              <a:rPr lang="pl-PL" sz="2400" spc="-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400" spc="-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koleżanek, czy zainwestowałbyś w nie pieniądze. </a:t>
            </a:r>
          </a:p>
          <a:p>
            <a:pPr>
              <a:buClr>
                <a:schemeClr val="bg1"/>
              </a:buClr>
              <a:buSzPct val="45000"/>
            </a:pPr>
            <a:r>
              <a:rPr lang="pl-PL" sz="2400" spc="-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</a:p>
          <a:p>
            <a:pPr algn="r">
              <a:buClr>
                <a:schemeClr val="bg1"/>
              </a:buClr>
              <a:buSzPct val="45000"/>
            </a:pPr>
            <a:r>
              <a:rPr lang="pl-PL" sz="2400" spc="-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Napisz swój komentarz.</a:t>
            </a:r>
            <a:endParaRPr lang="pl-PL" sz="2400" b="0" strike="noStrike" spc="-1" dirty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chemeClr val="bg1"/>
              </a:buClr>
            </a:pPr>
            <a:endParaRPr lang="pl-PL" sz="2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44485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stomShape 2">
            <a:extLst>
              <a:ext uri="{FF2B5EF4-FFF2-40B4-BE49-F238E27FC236}">
                <a16:creationId xmlns:a16="http://schemas.microsoft.com/office/drawing/2014/main" id="{6E92D814-4AC7-9A4B-B1EE-BE7D2187FE52}"/>
              </a:ext>
            </a:extLst>
          </p:cNvPr>
          <p:cNvSpPr/>
          <p:nvPr/>
        </p:nvSpPr>
        <p:spPr>
          <a:xfrm rot="21375600">
            <a:off x="7324078" y="621938"/>
            <a:ext cx="5019207" cy="825480"/>
          </a:xfrm>
          <a:prstGeom prst="rect">
            <a:avLst/>
          </a:prstGeom>
          <a:solidFill>
            <a:srgbClr val="DA2128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8" name="TextShape 1"/>
          <p:cNvSpPr txBox="1"/>
          <p:nvPr/>
        </p:nvSpPr>
        <p:spPr>
          <a:xfrm rot="21375600">
            <a:off x="6113255" y="754801"/>
            <a:ext cx="5715360" cy="71568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Jaką Mam Pasję?</a:t>
            </a:r>
            <a:endParaRPr kumimoji="0" lang="en-US" sz="36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689" name="TextShape 2"/>
          <p:cNvSpPr txBox="1"/>
          <p:nvPr/>
        </p:nvSpPr>
        <p:spPr>
          <a:xfrm>
            <a:off x="299880" y="2120040"/>
            <a:ext cx="11408026" cy="4168800"/>
          </a:xfrm>
          <a:prstGeom prst="rect">
            <a:avLst/>
          </a:prstGeom>
          <a:noFill/>
          <a:ln>
            <a:noFill/>
          </a:ln>
        </p:spPr>
        <p:txBody>
          <a:bodyPr numCol="2">
            <a:no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2400" spc="-1" dirty="0"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Stwórz listę własnych pasji: przypomnij sobie wszystko to, co inspirowało cię w przeszłości,</a:t>
            </a:r>
            <a:br>
              <a:rPr lang="pl-PL" sz="2400" spc="-1" dirty="0"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400" spc="-1" dirty="0"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a także to, co inspiruje cię teraz</a:t>
            </a:r>
            <a:r>
              <a:rPr lang="en-GB" sz="2400" spc="-1" dirty="0"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pl-PL" sz="2400" spc="-1" dirty="0"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Jakie wspomnienia się z nimi wiążą, z jakimi ważnymi wydarzeniami, miejscami, ludźmi.</a:t>
            </a:r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Używając Pinterest lub tablicy inspiracji, umieść na niej wizualizacje tego, co inspiruje cię najbardziej, od ludzi i miejsc do promienia światła padającego na kwiat.</a:t>
            </a:r>
            <a:endParaRPr lang="en-GB" sz="2400" spc="-1" dirty="0">
              <a:uFill>
                <a:solidFill>
                  <a:srgbClr val="FFFFFF"/>
                </a:solidFill>
              </a:u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l-PL" sz="2400" spc="-1" dirty="0">
              <a:uFill>
                <a:solidFill>
                  <a:srgbClr val="FFFFFF"/>
                </a:solidFill>
              </a:u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l-PL" sz="2400" spc="-1" dirty="0">
              <a:uFill>
                <a:solidFill>
                  <a:srgbClr val="FFFFFF"/>
                </a:solidFill>
              </a:u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spc="-1" dirty="0"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Przygotuj prezentację, w której użyjesz zdjęć, rysunków, muzyki czy klipów w celu opowiedzenia ludziom o twojej pasji. Podziel się tą historią z innymi i zbierz opinie.</a:t>
            </a:r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2400" spc="-1" dirty="0"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Zadbaj, aby całość utrzymała się na poziomie osobistym, nie zapomnij opisać swoich uczuć związanych z tą pasją.</a:t>
            </a:r>
            <a:endParaRPr lang="en-GB" sz="2400" spc="-1" dirty="0">
              <a:uFill>
                <a:solidFill>
                  <a:srgbClr val="FFFFFF"/>
                </a:solidFill>
              </a:u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2400" spc="-1" dirty="0"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Omówcie historie przedstawione przez grupę i elementy, które wydały ci się ważne.</a:t>
            </a:r>
            <a:endParaRPr lang="en-GB" sz="2400" spc="-1" dirty="0">
              <a:uFill>
                <a:solidFill>
                  <a:srgbClr val="FFFFFF"/>
                </a:solidFill>
              </a:u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TextShape 1"/>
          <p:cNvSpPr txBox="1"/>
          <p:nvPr/>
        </p:nvSpPr>
        <p:spPr>
          <a:xfrm>
            <a:off x="295200" y="681840"/>
            <a:ext cx="4552560" cy="6969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1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Cele Nauczania</a:t>
            </a:r>
            <a:endParaRPr kumimoji="0" lang="en-US" sz="36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532" name="TextShape 2"/>
          <p:cNvSpPr txBox="1"/>
          <p:nvPr/>
        </p:nvSpPr>
        <p:spPr>
          <a:xfrm>
            <a:off x="298080" y="2058480"/>
            <a:ext cx="5215320" cy="41391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r>
              <a:rPr lang="pl-PL" sz="2300" dirty="0">
                <a:solidFill>
                  <a:srgbClr val="FFFF00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W tej części studenci dowiedzą się</a:t>
            </a:r>
            <a:r>
              <a:rPr lang="en-US" sz="2300" dirty="0">
                <a:solidFill>
                  <a:schemeClr val="bg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:</a:t>
            </a:r>
            <a:endParaRPr lang="en-US" sz="23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300" dirty="0">
              <a:solidFill>
                <a:schemeClr val="bg1"/>
              </a:solidFill>
              <a:latin typeface="Calibri" panose="020F0502020204030204" pitchFamily="34" charset="0"/>
              <a:ea typeface="+mn-lt"/>
              <a:cs typeface="Calibri" panose="020F0502020204030204" pitchFamily="34" charset="0"/>
            </a:endParaRPr>
          </a:p>
          <a:p>
            <a:pPr marL="342900" indent="-342900">
              <a:buChar char="•"/>
            </a:pPr>
            <a:r>
              <a:rPr lang="pl-PL" sz="2300" dirty="0">
                <a:solidFill>
                  <a:schemeClr val="bg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Jak używać kreatywności do własnych celów.</a:t>
            </a:r>
            <a:endParaRPr lang="en-US" sz="23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Char char="•"/>
            </a:pPr>
            <a:r>
              <a:rPr lang="pl-PL" sz="2300" dirty="0">
                <a:solidFill>
                  <a:schemeClr val="bg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Jak zbudować swój obraz w mediach społecznościowych, dotrzeć do klientów docelowych.</a:t>
            </a:r>
            <a:endParaRPr lang="en-US" sz="23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Char char="•"/>
            </a:pPr>
            <a:r>
              <a:rPr lang="pl-PL" sz="2300" dirty="0">
                <a:solidFill>
                  <a:schemeClr val="bg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Poznają zalety tworzenia biznesu</a:t>
            </a:r>
            <a:br>
              <a:rPr lang="pl-PL" sz="2300" dirty="0">
                <a:solidFill>
                  <a:schemeClr val="bg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</a:br>
            <a:r>
              <a:rPr lang="pl-PL" sz="2300" dirty="0">
                <a:solidFill>
                  <a:schemeClr val="bg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w pop kulturze.</a:t>
            </a:r>
            <a:endParaRPr lang="en-US" sz="23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3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3" name="TextShape 3"/>
          <p:cNvSpPr txBox="1"/>
          <p:nvPr/>
        </p:nvSpPr>
        <p:spPr>
          <a:xfrm>
            <a:off x="5489640" y="1766520"/>
            <a:ext cx="1176480" cy="11217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-1" normalizeH="0" baseline="0" noProof="0" dirty="0">
                <a:ln>
                  <a:noFill/>
                </a:ln>
                <a:solidFill>
                  <a:srgbClr val="FDB614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07</a:t>
            </a:r>
            <a:endParaRPr kumimoji="0" lang="en-US" sz="4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534" name="TextShape 4"/>
          <p:cNvSpPr txBox="1"/>
          <p:nvPr/>
        </p:nvSpPr>
        <p:spPr>
          <a:xfrm>
            <a:off x="6855840" y="1998720"/>
            <a:ext cx="4871520" cy="11217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r>
              <a:rPr lang="pl-PL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Myślenie Kreatywne </a:t>
            </a:r>
            <a:br>
              <a:rPr lang="pl-PL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Przedsiębiorczość- Rozruszajmy Twoją Kreatywność</a:t>
            </a:r>
            <a:endParaRPr lang="en-IE" sz="2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endParaRPr lang="en-IE" sz="2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5" name="TextShape 5"/>
          <p:cNvSpPr txBox="1"/>
          <p:nvPr/>
        </p:nvSpPr>
        <p:spPr>
          <a:xfrm>
            <a:off x="5513400" y="3314520"/>
            <a:ext cx="1176480" cy="11217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-1" normalizeH="0" baseline="0" noProof="0" dirty="0">
                <a:ln>
                  <a:noFill/>
                </a:ln>
                <a:solidFill>
                  <a:srgbClr val="FDB614"/>
                </a:solidFill>
                <a:effectLst/>
                <a:uLnTx/>
                <a:uFillTx/>
                <a:latin typeface="Calibri"/>
                <a:ea typeface="DejaVu Sans"/>
                <a:cs typeface="DejaVu Sans"/>
              </a:rPr>
              <a:t>08</a:t>
            </a:r>
            <a:endParaRPr kumimoji="0" lang="en-US" sz="4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536" name="TextShape 6"/>
          <p:cNvSpPr txBox="1"/>
          <p:nvPr/>
        </p:nvSpPr>
        <p:spPr>
          <a:xfrm>
            <a:off x="6855840" y="3312798"/>
            <a:ext cx="4871520" cy="11217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r>
              <a:rPr lang="pl-PL" sz="2400" b="1" dirty="0">
                <a:solidFill>
                  <a:schemeClr val="bg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Dlaczego Chcesz Zacząć Biznes W Pop Kulturze?</a:t>
            </a:r>
            <a:endParaRPr lang="en-IE" sz="2400" dirty="0">
              <a:solidFill>
                <a:schemeClr val="bg1"/>
              </a:solidFill>
              <a:latin typeface="Calibri" panose="020F0502020204030204" pitchFamily="34" charset="0"/>
              <a:ea typeface="+mn-lt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ustomShape 1">
            <a:extLst>
              <a:ext uri="{FF2B5EF4-FFF2-40B4-BE49-F238E27FC236}">
                <a16:creationId xmlns:a16="http://schemas.microsoft.com/office/drawing/2014/main" id="{12737023-0D0B-9C42-95C6-9C7F849EFD84}"/>
              </a:ext>
            </a:extLst>
          </p:cNvPr>
          <p:cNvSpPr/>
          <p:nvPr/>
        </p:nvSpPr>
        <p:spPr>
          <a:xfrm>
            <a:off x="5307106" y="-2"/>
            <a:ext cx="3430893" cy="6857710"/>
          </a:xfrm>
          <a:custGeom>
            <a:avLst/>
            <a:gdLst>
              <a:gd name="connsiteX0" fmla="*/ 0 w 6782296"/>
              <a:gd name="connsiteY0" fmla="*/ 0 h 6858000"/>
              <a:gd name="connsiteX1" fmla="*/ 6782296 w 6782296"/>
              <a:gd name="connsiteY1" fmla="*/ 0 h 6858000"/>
              <a:gd name="connsiteX2" fmla="*/ 2796503 w 6782296"/>
              <a:gd name="connsiteY2" fmla="*/ 6835391 h 6858000"/>
              <a:gd name="connsiteX3" fmla="*/ 0 w 6782296"/>
              <a:gd name="connsiteY3" fmla="*/ 6858000 h 6858000"/>
              <a:gd name="connsiteX4" fmla="*/ 0 w 6782296"/>
              <a:gd name="connsiteY4" fmla="*/ 0 h 6858000"/>
              <a:gd name="connsiteX0" fmla="*/ 0 w 4880014"/>
              <a:gd name="connsiteY0" fmla="*/ 35861 h 6893861"/>
              <a:gd name="connsiteX1" fmla="*/ 4880014 w 4880014"/>
              <a:gd name="connsiteY1" fmla="*/ 0 h 6893861"/>
              <a:gd name="connsiteX2" fmla="*/ 2796503 w 4880014"/>
              <a:gd name="connsiteY2" fmla="*/ 6871252 h 6893861"/>
              <a:gd name="connsiteX3" fmla="*/ 0 w 4880014"/>
              <a:gd name="connsiteY3" fmla="*/ 6893861 h 6893861"/>
              <a:gd name="connsiteX4" fmla="*/ 0 w 4880014"/>
              <a:gd name="connsiteY4" fmla="*/ 35861 h 6893861"/>
              <a:gd name="connsiteX0" fmla="*/ 0 w 6169697"/>
              <a:gd name="connsiteY0" fmla="*/ 1 h 6858001"/>
              <a:gd name="connsiteX1" fmla="*/ 6169697 w 6169697"/>
              <a:gd name="connsiteY1" fmla="*/ 0 h 6858001"/>
              <a:gd name="connsiteX2" fmla="*/ 2796503 w 6169697"/>
              <a:gd name="connsiteY2" fmla="*/ 6835392 h 6858001"/>
              <a:gd name="connsiteX3" fmla="*/ 0 w 6169697"/>
              <a:gd name="connsiteY3" fmla="*/ 6858001 h 6858001"/>
              <a:gd name="connsiteX4" fmla="*/ 0 w 6169697"/>
              <a:gd name="connsiteY4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9697" h="6858001">
                <a:moveTo>
                  <a:pt x="0" y="1"/>
                </a:moveTo>
                <a:lnTo>
                  <a:pt x="6169697" y="0"/>
                </a:lnTo>
                <a:lnTo>
                  <a:pt x="2796503" y="6835392"/>
                </a:lnTo>
                <a:lnTo>
                  <a:pt x="0" y="6858001"/>
                </a:lnTo>
                <a:lnTo>
                  <a:pt x="0" y="1"/>
                </a:lnTo>
                <a:close/>
              </a:path>
            </a:pathLst>
          </a:custGeom>
          <a:solidFill>
            <a:srgbClr val="DA2128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4" name="Symbol zastępczy zawartości 6" descr="What I Learned with House M_D_.jpg">
            <a:hlinkClick r:id="rId3"/>
            <a:extLst>
              <a:ext uri="{FF2B5EF4-FFF2-40B4-BE49-F238E27FC236}">
                <a16:creationId xmlns:a16="http://schemas.microsoft.com/office/drawing/2014/main" id="{CC26C811-8775-BB40-9148-B70D4575B8BE}"/>
              </a:ext>
            </a:extLst>
          </p:cNvPr>
          <p:cNvPicPr/>
          <p:nvPr/>
        </p:nvPicPr>
        <p:blipFill rotWithShape="1">
          <a:blip r:embed="rId4"/>
          <a:srcRect r="3551" b="57231"/>
          <a:stretch/>
        </p:blipFill>
        <p:spPr>
          <a:xfrm>
            <a:off x="7652179" y="2755794"/>
            <a:ext cx="4539822" cy="3106029"/>
          </a:xfrm>
          <a:prstGeom prst="rect">
            <a:avLst/>
          </a:prstGeom>
          <a:ln>
            <a:noFill/>
          </a:ln>
        </p:spPr>
      </p:pic>
      <p:pic>
        <p:nvPicPr>
          <p:cNvPr id="12" name="Picture 11">
            <a:hlinkClick r:id="rId3"/>
            <a:extLst>
              <a:ext uri="{FF2B5EF4-FFF2-40B4-BE49-F238E27FC236}">
                <a16:creationId xmlns:a16="http://schemas.microsoft.com/office/drawing/2014/main" id="{141AF1C3-5001-9B4E-8AE9-3ED14276207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22651" b="5574"/>
          <a:stretch/>
        </p:blipFill>
        <p:spPr>
          <a:xfrm>
            <a:off x="6702057" y="2479266"/>
            <a:ext cx="5489943" cy="3984898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BB80663-60D8-6F49-B4B4-5609B44DB38C}"/>
              </a:ext>
            </a:extLst>
          </p:cNvPr>
          <p:cNvSpPr txBox="1">
            <a:spLocks/>
          </p:cNvSpPr>
          <p:nvPr/>
        </p:nvSpPr>
        <p:spPr>
          <a:xfrm>
            <a:off x="703618" y="1915233"/>
            <a:ext cx="6790876" cy="467957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2700"/>
              </a:lnSpc>
              <a:spcBef>
                <a:spcPts val="3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Postać Dr. House jest przykładem osoby, która działa niekonwencjonalnie, przełamuje bariery, znajduje nowe rozwiązania na problemy, sytuacje i działa kreatywnie. </a:t>
            </a:r>
          </a:p>
          <a:p>
            <a:pPr marL="0" marR="0" lvl="0" indent="0" algn="l" defTabSz="914400" rtl="0" eaLnBrk="1" fontAlgn="auto" latinLnBrk="0" hangingPunct="1">
              <a:lnSpc>
                <a:spcPts val="2700"/>
              </a:lnSpc>
              <a:spcBef>
                <a:spcPts val="3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spc="-1" dirty="0">
                <a:solidFill>
                  <a:prstClr val="white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Określ swojego bohatera filmowego, który jest osobą kreatywną/twórcą.</a:t>
            </a:r>
          </a:p>
          <a:p>
            <a:pPr marL="0" marR="0" lvl="0" indent="0" algn="l" defTabSz="914400" rtl="0" eaLnBrk="1" fontAlgn="auto" latinLnBrk="0" hangingPunct="1">
              <a:lnSpc>
                <a:spcPts val="2700"/>
              </a:lnSpc>
              <a:spcBef>
                <a:spcPts val="3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Opisz jego cechy i dlaczego go wybrałeś?</a:t>
            </a:r>
          </a:p>
          <a:p>
            <a:pPr marL="0" marR="0" lvl="0" indent="0" algn="l" defTabSz="914400" rtl="0" eaLnBrk="1" fontAlgn="auto" latinLnBrk="0" hangingPunct="1">
              <a:lnSpc>
                <a:spcPts val="2700"/>
              </a:lnSpc>
              <a:spcBef>
                <a:spcPts val="3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spc="-1" dirty="0">
                <a:solidFill>
                  <a:prstClr val="white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Jakie działania pozwolą ci stać się takim jak on?</a:t>
            </a:r>
          </a:p>
          <a:p>
            <a:pPr marL="0" marR="0" lvl="0" indent="0" algn="l" defTabSz="914400" rtl="0" eaLnBrk="1" fontAlgn="auto" latinLnBrk="0" hangingPunct="1">
              <a:lnSpc>
                <a:spcPts val="2700"/>
              </a:lnSpc>
              <a:spcBef>
                <a:spcPts val="3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Opowiedz o tym grupie, zapytaj o ich pomysły. </a:t>
            </a:r>
          </a:p>
          <a:p>
            <a:pPr marL="0" marR="0" lvl="0" indent="0" algn="l" defTabSz="914400" rtl="0" eaLnBrk="1" fontAlgn="auto" latinLnBrk="0" hangingPunct="1">
              <a:lnSpc>
                <a:spcPts val="2700"/>
              </a:lnSpc>
              <a:spcBef>
                <a:spcPts val="3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Które z nich są najciekawsze? Dlaczego?</a:t>
            </a:r>
            <a:endParaRPr kumimoji="0" lang="en-US" sz="22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DA480082-AB55-4E49-A156-75CB6195542F}"/>
              </a:ext>
            </a:extLst>
          </p:cNvPr>
          <p:cNvSpPr txBox="1">
            <a:spLocks/>
          </p:cNvSpPr>
          <p:nvPr/>
        </p:nvSpPr>
        <p:spPr>
          <a:xfrm rot="285998">
            <a:off x="715504" y="639656"/>
            <a:ext cx="4600771" cy="9545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34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400" i="0" u="none" strike="noStrike" kern="1200" cap="none" spc="-1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Ćwiczenie Wzór do Naśladowania</a:t>
            </a:r>
            <a:endParaRPr kumimoji="0" lang="en-US" sz="3400" i="0" u="none" strike="noStrike" kern="1200" cap="none" spc="-1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264380928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dirty="0"/>
              <a:t>Kto Był Dla Mnie Inspiracją?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>
          <a:xfrm>
            <a:off x="824459" y="2554782"/>
            <a:ext cx="10223292" cy="416914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pl-PL" spc="-1" dirty="0">
                <a:uFill>
                  <a:solidFill>
                    <a:srgbClr val="FFFFFF"/>
                  </a:solidFill>
                </a:uFill>
              </a:rPr>
              <a:t>Przeszukaj Internet pod kątem </a:t>
            </a:r>
            <a:r>
              <a:rPr lang="pl-PL" spc="-1" dirty="0" err="1">
                <a:uFill>
                  <a:solidFill>
                    <a:srgbClr val="FFFFFF"/>
                  </a:solidFill>
                </a:uFill>
              </a:rPr>
              <a:t>YouTuberów</a:t>
            </a:r>
            <a:r>
              <a:rPr lang="pl-PL" spc="-1" dirty="0">
                <a:uFill>
                  <a:solidFill>
                    <a:srgbClr val="FFFFFF"/>
                  </a:solidFill>
                </a:uFill>
              </a:rPr>
              <a:t> i </a:t>
            </a:r>
            <a:r>
              <a:rPr lang="pl-PL" spc="-1" dirty="0" err="1">
                <a:uFill>
                  <a:solidFill>
                    <a:srgbClr val="FFFFFF"/>
                  </a:solidFill>
                </a:uFill>
              </a:rPr>
              <a:t>bloggerów</a:t>
            </a:r>
            <a:r>
              <a:rPr lang="pl-PL" spc="-1" dirty="0">
                <a:uFill>
                  <a:solidFill>
                    <a:srgbClr val="FFFFFF"/>
                  </a:solidFill>
                </a:uFill>
              </a:rPr>
              <a:t>, których pasje są bliskie twoim.</a:t>
            </a:r>
            <a:endParaRPr lang="en-GB" spc="-1" dirty="0">
              <a:uFill>
                <a:solidFill>
                  <a:srgbClr val="FFFFFF"/>
                </a:solidFill>
              </a:uFill>
            </a:endParaRPr>
          </a:p>
          <a:p>
            <a:pPr>
              <a:lnSpc>
                <a:spcPct val="100000"/>
              </a:lnSpc>
            </a:pPr>
            <a:r>
              <a:rPr lang="pl-PL" spc="-1" dirty="0">
                <a:uFill>
                  <a:solidFill>
                    <a:srgbClr val="FFFFFF"/>
                  </a:solidFill>
                </a:uFill>
              </a:rPr>
              <a:t>Wybierz 3 najciekawsze i wartościowe.</a:t>
            </a:r>
          </a:p>
          <a:p>
            <a:pPr>
              <a:lnSpc>
                <a:spcPct val="100000"/>
              </a:lnSpc>
            </a:pPr>
            <a:r>
              <a:rPr lang="pl-PL" spc="-1" dirty="0">
                <a:uFill>
                  <a:solidFill>
                    <a:srgbClr val="FFFFFF"/>
                  </a:solidFill>
                </a:uFill>
              </a:rPr>
              <a:t>Stwórz prezentację która opisze dlaczego są dla ciebie interesujące i do czego mogą cię zainspirować.</a:t>
            </a:r>
          </a:p>
          <a:p>
            <a:pPr>
              <a:lnSpc>
                <a:spcPct val="100000"/>
              </a:lnSpc>
            </a:pPr>
            <a:r>
              <a:rPr lang="pl-PL" spc="-1" dirty="0">
                <a:uFill>
                  <a:solidFill>
                    <a:srgbClr val="FFFFFF"/>
                  </a:solidFill>
                </a:uFill>
              </a:rPr>
              <a:t>Obejrzyj prezentacje kolegów i poproś, aby obejrzeli twoją. </a:t>
            </a:r>
          </a:p>
          <a:p>
            <a:pPr>
              <a:lnSpc>
                <a:spcPct val="100000"/>
              </a:lnSpc>
            </a:pPr>
            <a:r>
              <a:rPr lang="pl-PL" spc="-1" dirty="0">
                <a:uFill>
                  <a:solidFill>
                    <a:srgbClr val="FFFFFF"/>
                  </a:solidFill>
                </a:uFill>
              </a:rPr>
              <a:t>Odpowiedz co zainteresowało cię w ich wyborach, co jest w nich wartościowego. 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604237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 rot="21375402">
            <a:off x="6113276" y="830950"/>
            <a:ext cx="5715790" cy="716025"/>
          </a:xfrm>
        </p:spPr>
        <p:txBody>
          <a:bodyPr>
            <a:normAutofit/>
          </a:bodyPr>
          <a:lstStyle/>
          <a:p>
            <a:r>
              <a:rPr lang="pl-PL" dirty="0"/>
              <a:t>Top 10 Stron Internetowych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569626" y="2704683"/>
            <a:ext cx="11152899" cy="3217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spc="-1" dirty="0">
                <a:solidFill>
                  <a:schemeClr val="tx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Znajdź 10 stron Internetowych o pop kulturze.</a:t>
            </a:r>
            <a:endParaRPr lang="en-GB" sz="2400" spc="-1" dirty="0">
              <a:solidFill>
                <a:schemeClr val="tx1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pl-PL" sz="2400" spc="-1" dirty="0">
                <a:solidFill>
                  <a:schemeClr val="tx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Zastanów się, które z nich cię zaskoczyły, z którymi się identyfikujesz?</a:t>
            </a:r>
            <a:endParaRPr lang="en-GB" sz="24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pl-PL" sz="2400" spc="-1" dirty="0">
                <a:solidFill>
                  <a:schemeClr val="tx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Wybierz z tego 2 najlepsze, zaprezentuj je grupie.</a:t>
            </a:r>
            <a:endParaRPr lang="en-GB" sz="24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pl-PL" sz="2400" spc="-1" dirty="0">
                <a:solidFill>
                  <a:schemeClr val="tx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Przedyskutujcie </a:t>
            </a:r>
            <a:r>
              <a:rPr lang="pl-PL" spc="-1" dirty="0">
                <a:solidFill>
                  <a:schemeClr val="tx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ten wybór</a:t>
            </a:r>
            <a:r>
              <a:rPr lang="en-GB" sz="2400" spc="-1" dirty="0">
                <a:solidFill>
                  <a:schemeClr val="tx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: </a:t>
            </a:r>
          </a:p>
          <a:p>
            <a:pPr lvl="1" algn="l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pl-PL" spc="-1" dirty="0">
                <a:solidFill>
                  <a:schemeClr val="tx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Którą z wymienionych stron byś odwiedził</a:t>
            </a:r>
            <a:r>
              <a:rPr lang="en-GB" spc="-1" dirty="0">
                <a:solidFill>
                  <a:schemeClr val="tx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? </a:t>
            </a:r>
          </a:p>
          <a:p>
            <a:pPr lvl="1" algn="l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pl-PL" spc="-1" dirty="0">
                <a:solidFill>
                  <a:schemeClr val="tx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 cię najbardziej interesuje w tych stronach?</a:t>
            </a:r>
            <a:endParaRPr lang="en-GB" spc="-1" dirty="0">
              <a:solidFill>
                <a:schemeClr val="tx1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algn="l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pl-PL" spc="-1" dirty="0">
                <a:solidFill>
                  <a:schemeClr val="tx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 jaki sposób dane strony na siebie zarabiają?</a:t>
            </a:r>
            <a:endParaRPr lang="en-GB" spc="-1" dirty="0">
              <a:solidFill>
                <a:schemeClr val="tx1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3090767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 descr="Screen-Shot-2015-09-01-at-10.46.28-AM.png">
            <a:hlinkClick r:id="rId3"/>
          </p:cNvPr>
          <p:cNvPicPr/>
          <p:nvPr/>
        </p:nvPicPr>
        <p:blipFill>
          <a:blip r:embed="rId4"/>
          <a:stretch/>
        </p:blipFill>
        <p:spPr>
          <a:xfrm>
            <a:off x="7025458" y="2107007"/>
            <a:ext cx="4514186" cy="2783477"/>
          </a:xfrm>
          <a:prstGeom prst="rect">
            <a:avLst/>
          </a:prstGeom>
          <a:ln>
            <a:noFill/>
          </a:ln>
        </p:spPr>
      </p:pic>
      <p:pic>
        <p:nvPicPr>
          <p:cNvPr id="10" name="Picture 9">
            <a:hlinkClick r:id="rId3"/>
            <a:extLst>
              <a:ext uri="{FF2B5EF4-FFF2-40B4-BE49-F238E27FC236}">
                <a16:creationId xmlns:a16="http://schemas.microsoft.com/office/drawing/2014/main" id="{5EB88574-6985-D84D-972C-E2108D702C7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9307" b="5574"/>
          <a:stretch/>
        </p:blipFill>
        <p:spPr>
          <a:xfrm>
            <a:off x="6096000" y="1810032"/>
            <a:ext cx="6214424" cy="3779471"/>
          </a:xfrm>
          <a:prstGeom prst="rect">
            <a:avLst/>
          </a:prstGeom>
        </p:spPr>
      </p:pic>
      <p:sp>
        <p:nvSpPr>
          <p:cNvPr id="19" name="CustomShape 3">
            <a:extLst>
              <a:ext uri="{FF2B5EF4-FFF2-40B4-BE49-F238E27FC236}">
                <a16:creationId xmlns:a16="http://schemas.microsoft.com/office/drawing/2014/main" id="{BFC34FBC-6500-9342-A429-A754107AD3C4}"/>
              </a:ext>
            </a:extLst>
          </p:cNvPr>
          <p:cNvSpPr/>
          <p:nvPr/>
        </p:nvSpPr>
        <p:spPr>
          <a:xfrm rot="256800" flipH="1">
            <a:off x="-744826" y="303050"/>
            <a:ext cx="8154881" cy="898200"/>
          </a:xfrm>
          <a:prstGeom prst="rect">
            <a:avLst/>
          </a:prstGeom>
          <a:solidFill>
            <a:srgbClr val="1367B3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7" name="TextShape 1"/>
          <p:cNvSpPr txBox="1"/>
          <p:nvPr/>
        </p:nvSpPr>
        <p:spPr>
          <a:xfrm>
            <a:off x="393711" y="1513423"/>
            <a:ext cx="6423491" cy="4370474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700"/>
              </a:lnSpc>
              <a:spcBef>
                <a:spcPts val="3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Przeczytaj porady odnoszące się do scenariusza </a:t>
            </a:r>
            <a:b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</a:b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z Gwiezdnych Wojen. Które z nich są pomocne</a:t>
            </a:r>
            <a:b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</a:b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w tworzeniu przedsiębiorczej lub kreatywnej postawy? Określ 3 najbliższe tobie, wyjaśnij dlaczego? Które z nich chciałbyś mieć, aby być bardziej przedsiębiorczym i kreatywnym? Omów to z ludźmi z grupy.</a:t>
            </a:r>
            <a:endParaRPr kumimoji="0" lang="pl-PL" sz="2400" b="0" i="0" u="none" strike="noStrike" kern="1200" cap="none" spc="-1" normalizeH="0" baseline="0" noProof="0" dirty="0">
              <a:ln>
                <a:noFill/>
              </a:ln>
              <a:effectLst/>
              <a:uLnTx/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eaLnBrk="1" fontAlgn="auto" latinLnBrk="0" hangingPunct="1">
              <a:lnSpc>
                <a:spcPts val="2700"/>
              </a:lnSpc>
              <a:spcBef>
                <a:spcPts val="3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Przypomnij sobie film, który zachęca cię do bycia kreatywnym, przedsiębiorczym i aktywnym. Opowiedz grupie, do jakich aktywności zachęciło cię ten film. Określ, które z nich możesz wprowadzić w swoim życiu, które mogą być inspiracją dla twojego projektu, przedsięwzięcia.</a:t>
            </a:r>
          </a:p>
          <a:p>
            <a:pPr marL="0" marR="0" lvl="0" indent="0" algn="l" defTabSz="914400" rtl="0" eaLnBrk="1" fontAlgn="auto" latinLnBrk="0" hangingPunct="1">
              <a:lnSpc>
                <a:spcPts val="27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-1" normalizeH="0" baseline="0" noProof="0" dirty="0">
              <a:ln>
                <a:noFill/>
              </a:ln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678" name="TextShape 2"/>
          <p:cNvSpPr txBox="1"/>
          <p:nvPr/>
        </p:nvSpPr>
        <p:spPr>
          <a:xfrm rot="256800">
            <a:off x="149167" y="591938"/>
            <a:ext cx="8574354" cy="74268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4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3600" spc="-1" dirty="0">
                <a:solidFill>
                  <a:prstClr val="white"/>
                </a:solidFill>
                <a:latin typeface="Calibri"/>
                <a:ea typeface="DejaVu Sans"/>
                <a:cs typeface="DejaVu Sans"/>
              </a:rPr>
              <a:t>Czego nauczyły nas Gwiezdne Wojny?</a:t>
            </a:r>
            <a:endParaRPr kumimoji="0" lang="en-US" sz="3600" b="0" i="0" u="none" strike="noStrike" kern="1200" cap="none" spc="-1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11" name="CustomShape 3">
            <a:extLst>
              <a:ext uri="{FF2B5EF4-FFF2-40B4-BE49-F238E27FC236}">
                <a16:creationId xmlns:a16="http://schemas.microsoft.com/office/drawing/2014/main" id="{36C6A42B-1157-F74F-9456-4C38F0AD5540}"/>
              </a:ext>
            </a:extLst>
          </p:cNvPr>
          <p:cNvSpPr/>
          <p:nvPr/>
        </p:nvSpPr>
        <p:spPr>
          <a:xfrm>
            <a:off x="9044934" y="5497129"/>
            <a:ext cx="3500998" cy="4300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-1" normalizeH="0" baseline="0" noProof="0" dirty="0">
                <a:ln>
                  <a:noFill/>
                </a:ln>
                <a:solidFill>
                  <a:srgbClr val="1367B3"/>
                </a:solidFill>
                <a:effectLst/>
                <a:uLnTx/>
                <a:uFillTx/>
                <a:latin typeface="Calibri"/>
                <a:ea typeface="DejaVu Sans"/>
                <a:cs typeface="DejaVu Sans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Tips from Star Wars</a:t>
            </a:r>
            <a:endParaRPr kumimoji="0" lang="pl-PL" sz="2200" b="0" i="0" u="none" strike="noStrike" kern="1200" cap="none" spc="-1" normalizeH="0" baseline="0" noProof="0" dirty="0">
              <a:ln>
                <a:noFill/>
              </a:ln>
              <a:solidFill>
                <a:srgbClr val="1367B3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grpSp>
        <p:nvGrpSpPr>
          <p:cNvPr id="12" name="Google Shape;664;p39">
            <a:extLst>
              <a:ext uri="{FF2B5EF4-FFF2-40B4-BE49-F238E27FC236}">
                <a16:creationId xmlns:a16="http://schemas.microsoft.com/office/drawing/2014/main" id="{7FA01D80-A575-CB4F-9FB1-01E8AB2D73E3}"/>
              </a:ext>
            </a:extLst>
          </p:cNvPr>
          <p:cNvGrpSpPr/>
          <p:nvPr/>
        </p:nvGrpSpPr>
        <p:grpSpPr>
          <a:xfrm>
            <a:off x="8394249" y="5489913"/>
            <a:ext cx="453874" cy="453874"/>
            <a:chOff x="5941025" y="3634400"/>
            <a:chExt cx="467650" cy="467650"/>
          </a:xfrm>
        </p:grpSpPr>
        <p:sp>
          <p:nvSpPr>
            <p:cNvPr id="13" name="Google Shape;665;p39">
              <a:extLst>
                <a:ext uri="{FF2B5EF4-FFF2-40B4-BE49-F238E27FC236}">
                  <a16:creationId xmlns:a16="http://schemas.microsoft.com/office/drawing/2014/main" id="{B91594D7-3708-924E-BDB8-D11B4C195F8A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4" name="Google Shape;666;p39">
              <a:extLst>
                <a:ext uri="{FF2B5EF4-FFF2-40B4-BE49-F238E27FC236}">
                  <a16:creationId xmlns:a16="http://schemas.microsoft.com/office/drawing/2014/main" id="{1B61D0DE-4CCE-374F-97AE-AF6BE43F2878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5" name="Google Shape;667;p39">
              <a:extLst>
                <a:ext uri="{FF2B5EF4-FFF2-40B4-BE49-F238E27FC236}">
                  <a16:creationId xmlns:a16="http://schemas.microsoft.com/office/drawing/2014/main" id="{13095BEA-46A1-6B4D-AD5A-B932FAC659DD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6" name="Google Shape;668;p39">
              <a:extLst>
                <a:ext uri="{FF2B5EF4-FFF2-40B4-BE49-F238E27FC236}">
                  <a16:creationId xmlns:a16="http://schemas.microsoft.com/office/drawing/2014/main" id="{C46A11B8-E383-AF4B-AD0F-30DA99AB6164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7" name="Google Shape;669;p39">
              <a:extLst>
                <a:ext uri="{FF2B5EF4-FFF2-40B4-BE49-F238E27FC236}">
                  <a16:creationId xmlns:a16="http://schemas.microsoft.com/office/drawing/2014/main" id="{7F804294-A9C2-8549-8751-F93E78BC5A8A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18" name="Google Shape;670;p39">
              <a:extLst>
                <a:ext uri="{FF2B5EF4-FFF2-40B4-BE49-F238E27FC236}">
                  <a16:creationId xmlns:a16="http://schemas.microsoft.com/office/drawing/2014/main" id="{BE8B692E-C116-0443-A1FF-D8122FD2D937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DA21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00037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TextShape 1"/>
          <p:cNvSpPr txBox="1"/>
          <p:nvPr/>
        </p:nvSpPr>
        <p:spPr>
          <a:xfrm rot="21375600">
            <a:off x="6503760" y="798480"/>
            <a:ext cx="5715360" cy="71568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3600" spc="-1" dirty="0">
                <a:solidFill>
                  <a:srgbClr val="FFFFFF"/>
                </a:solidFill>
                <a:latin typeface="Calibri"/>
                <a:ea typeface="DejaVu Sans"/>
                <a:cs typeface="DejaVu Sans"/>
              </a:rPr>
              <a:t>Bycie Przedsiębiorcą</a:t>
            </a:r>
            <a:endParaRPr kumimoji="0" lang="en-US" sz="360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sp>
        <p:nvSpPr>
          <p:cNvPr id="705" name="TextShape 2"/>
          <p:cNvSpPr txBox="1"/>
          <p:nvPr/>
        </p:nvSpPr>
        <p:spPr>
          <a:xfrm>
            <a:off x="798065" y="2306412"/>
            <a:ext cx="5488435" cy="416880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343080" marR="0" lvl="0" indent="-34272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DB614"/>
              </a:buClr>
              <a:buSzTx/>
              <a:buFont typeface="Wingdings" charset="2"/>
              <a:buChar char=""/>
              <a:tabLst/>
              <a:defRPr/>
            </a:pPr>
            <a:r>
              <a:rPr kumimoji="0" lang="pl-PL" sz="25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Pomyśl, co w rozpoczęciu działalności sprawiłoby ci radość.</a:t>
            </a:r>
          </a:p>
          <a:p>
            <a:pPr marL="343080" marR="0" lvl="0" indent="-34272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DB614"/>
              </a:buClr>
              <a:buSzTx/>
              <a:buFont typeface="Wingdings" charset="2"/>
              <a:buChar char=""/>
              <a:tabLst/>
              <a:defRPr/>
            </a:pPr>
            <a:r>
              <a:rPr kumimoji="0" lang="pl-PL" sz="25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Spisz wszystkie nagrody, jakie twoim zdaniem przyniesie bycie przedsiębiorcą.</a:t>
            </a:r>
            <a:endParaRPr kumimoji="0" lang="en-US" sz="2500" b="0" i="0" u="none" strike="noStrike" kern="1200" cap="none" spc="-1" normalizeH="0" baseline="0" noProof="0" dirty="0">
              <a:ln>
                <a:noFill/>
              </a:ln>
              <a:effectLst/>
              <a:uLnTx/>
              <a:uFillTx/>
              <a:latin typeface="Calibri"/>
              <a:ea typeface="DejaVu Sans"/>
              <a:cs typeface="DejaVu Sans"/>
            </a:endParaRPr>
          </a:p>
          <a:p>
            <a:pPr marL="343080" marR="0" lvl="0" indent="-34272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DB614"/>
              </a:buClr>
              <a:buSzTx/>
              <a:buFont typeface="Wingdings" charset="2"/>
              <a:buChar char=""/>
              <a:tabLst/>
              <a:defRPr/>
            </a:pPr>
            <a:r>
              <a:rPr kumimoji="0" lang="pl-PL" sz="25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Napisz jakie korzyści, twoim zdaniem, wniosłyby do twojego życia np. życia osobistego, rodziny, życia towarzyskiego itd..</a:t>
            </a:r>
            <a:endParaRPr kumimoji="0" lang="en-US" sz="2500" b="0" i="0" u="none" strike="noStrike" kern="1200" cap="none" spc="-1" normalizeH="0" baseline="0" noProof="0" dirty="0">
              <a:ln>
                <a:noFill/>
              </a:ln>
              <a:effectLst/>
              <a:uLnTx/>
              <a:uFillTx/>
              <a:latin typeface="Calibri"/>
              <a:ea typeface="DejaVu Sans"/>
              <a:cs typeface="DejaVu Sans"/>
            </a:endParaRPr>
          </a:p>
          <a:p>
            <a:pPr marL="343080" marR="0" lvl="0" indent="-34272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DB614"/>
              </a:buClr>
              <a:buSzTx/>
              <a:buFont typeface="Wingdings" charset="2"/>
              <a:buChar char=""/>
              <a:tabLst/>
              <a:defRPr/>
            </a:pPr>
            <a:r>
              <a:rPr kumimoji="0" lang="pl-PL" sz="2500" b="0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DejaVu Sans"/>
                <a:cs typeface="DejaVu Sans"/>
              </a:rPr>
              <a:t>Podziel się z grupą i omówcie to razem.</a:t>
            </a:r>
            <a:endParaRPr kumimoji="0" lang="en-US" sz="2500" b="0" i="0" u="none" strike="noStrike" kern="1200" cap="none" spc="-1" normalizeH="0" baseline="0" noProof="0" dirty="0">
              <a:ln>
                <a:noFill/>
              </a:ln>
              <a:effectLst/>
              <a:uLnTx/>
              <a:uFillTx/>
              <a:latin typeface="Calibri"/>
              <a:ea typeface="DejaVu Sans"/>
              <a:cs typeface="DejaVu San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pic>
        <p:nvPicPr>
          <p:cNvPr id="6" name="Picture 3">
            <a:hlinkClick r:id="rId2"/>
            <a:extLst>
              <a:ext uri="{FF2B5EF4-FFF2-40B4-BE49-F238E27FC236}">
                <a16:creationId xmlns:a16="http://schemas.microsoft.com/office/drawing/2014/main" id="{2A5F92B5-AA04-4E8B-8F50-5C26003143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9307" b="5574"/>
          <a:stretch/>
        </p:blipFill>
        <p:spPr>
          <a:xfrm>
            <a:off x="5763859" y="1916419"/>
            <a:ext cx="6204374" cy="3773359"/>
          </a:xfrm>
          <a:prstGeom prst="rect">
            <a:avLst/>
          </a:prstGeom>
        </p:spPr>
      </p:pic>
      <p:pic>
        <p:nvPicPr>
          <p:cNvPr id="7" name="Picture 13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799416DD-0106-4311-9F64-9157DC47D7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729" y="2267093"/>
            <a:ext cx="4420634" cy="2820129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TextShape 1"/>
          <p:cNvSpPr txBox="1"/>
          <p:nvPr/>
        </p:nvSpPr>
        <p:spPr>
          <a:xfrm>
            <a:off x="189720" y="2362680"/>
            <a:ext cx="6180840" cy="406080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450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prstClr val="white"/>
              </a:buClr>
              <a:buSzPct val="45000"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Niezależność i elastyczność – pracując </a:t>
            </a:r>
            <a:br>
              <a:rPr kumimoji="0" lang="pl-PL" sz="24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</a:b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w pop kulturze masz więcej swobody </a:t>
            </a:r>
            <a:br>
              <a:rPr kumimoji="0" lang="pl-PL" sz="24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</a:b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i niezależności.</a:t>
            </a:r>
            <a:endParaRPr kumimoji="0" lang="en-US" sz="2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  <a:p>
            <a:pPr marL="450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prstClr val="white"/>
              </a:buClr>
              <a:buSzPct val="45000"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Używanie kreatywności – im więcej jej używasz, tym więcej jej masz. Nie jest to zasób, który się wyczerpuje. Myśl o nim jak </a:t>
            </a:r>
            <a:br>
              <a:rPr kumimoji="0" lang="pl-PL" sz="24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</a:b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o mięśniu, który trzeba ciągle ćwiczyć.</a:t>
            </a:r>
            <a:endParaRPr kumimoji="0" lang="en-US" sz="2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  <a:p>
            <a:pPr marL="450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prstClr val="white"/>
              </a:buClr>
              <a:buSzPct val="45000"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Zabawa w pracy z pop kulturą – będziesz zarabiał na czymś co sprawia ci przyjemność!</a:t>
            </a:r>
            <a:endParaRPr kumimoji="0" lang="en-US" sz="2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DejaVu Sans"/>
              <a:cs typeface="Calibri" panose="020F0502020204030204" pitchFamily="34" charset="0"/>
            </a:endParaRPr>
          </a:p>
        </p:txBody>
      </p:sp>
      <p:sp>
        <p:nvSpPr>
          <p:cNvPr id="708" name="TextShape 2"/>
          <p:cNvSpPr txBox="1"/>
          <p:nvPr/>
        </p:nvSpPr>
        <p:spPr>
          <a:xfrm rot="256800">
            <a:off x="376008" y="582998"/>
            <a:ext cx="4954298" cy="74268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4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i="0" u="none" strike="noStrike" kern="1200" cap="none" spc="-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DejaVu Sans"/>
              </a:rPr>
              <a:t>Dlaczego Biznes w Pop Kulturze?</a:t>
            </a:r>
            <a:endParaRPr kumimoji="0" lang="en-US" sz="320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DejaVu Sans"/>
              <a:cs typeface="DejaVu Sans"/>
            </a:endParaRPr>
          </a:p>
        </p:txBody>
      </p:sp>
      <p:pic>
        <p:nvPicPr>
          <p:cNvPr id="709" name="Picture Placeholder 6" descr="A person wearing a costume&#10;&#10;Description automatically generated"/>
          <p:cNvPicPr/>
          <p:nvPr/>
        </p:nvPicPr>
        <p:blipFill>
          <a:blip r:embed="rId3"/>
          <a:srcRect l="1255" r="1255"/>
          <a:stretch/>
        </p:blipFill>
        <p:spPr>
          <a:xfrm>
            <a:off x="5804640" y="-14040"/>
            <a:ext cx="6413040" cy="6878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 rot="21247678">
            <a:off x="203817" y="2994920"/>
            <a:ext cx="3084352" cy="1029244"/>
          </a:xfrm>
        </p:spPr>
        <p:txBody>
          <a:bodyPr>
            <a:noAutofit/>
          </a:bodyPr>
          <a:lstStyle/>
          <a:p>
            <a:r>
              <a:rPr lang="pl-PL" sz="3600" dirty="0"/>
              <a:t>Podsumowanie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pl-PL"/>
              <a:t>Jakieś Pytania?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624990" y="6176832"/>
            <a:ext cx="3621977" cy="419808"/>
          </a:xfrm>
        </p:spPr>
        <p:txBody>
          <a:bodyPr>
            <a:normAutofit fontScale="70000" lnSpcReduction="20000"/>
          </a:bodyPr>
          <a:lstStyle/>
          <a:p>
            <a:r>
              <a:rPr lang="en-IE" dirty="0">
                <a:hlinkClick r:id="rId2"/>
              </a:rPr>
              <a:t>https://www.facebook.com/EPICopportunties/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5894653" y="6158451"/>
            <a:ext cx="2470321" cy="419808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hlinkClick r:id="rId3"/>
              </a:rPr>
              <a:t>www.epicopportunities.eu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2" t="11936" r="59586" b="26371"/>
          <a:stretch/>
        </p:blipFill>
        <p:spPr>
          <a:xfrm>
            <a:off x="4404821" y="5976642"/>
            <a:ext cx="305143" cy="4003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2" t="77879" r="4725" b="-4082"/>
          <a:stretch/>
        </p:blipFill>
        <p:spPr>
          <a:xfrm>
            <a:off x="8364974" y="5943369"/>
            <a:ext cx="477838" cy="46692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70832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47DB1FF-D032-4AA7-8279-9101732F302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67288" y="1945535"/>
            <a:ext cx="6276042" cy="4061001"/>
          </a:xfrm>
        </p:spPr>
        <p:txBody>
          <a:bodyPr vert="horz" lIns="91440" tIns="45720" rIns="91440" bIns="45720" rtlCol="0" anchor="t">
            <a:noAutofit/>
          </a:bodyPr>
          <a:lstStyle/>
          <a:p>
            <a:endParaRPr lang="pl-PL" dirty="0">
              <a:ea typeface="+mn-lt"/>
              <a:cs typeface="+mn-lt"/>
            </a:endParaRPr>
          </a:p>
          <a:p>
            <a:r>
              <a:rPr lang="pl-PL" dirty="0">
                <a:ea typeface="+mn-lt"/>
                <a:cs typeface="+mn-lt"/>
              </a:rPr>
              <a:t>Pop kulturę definiuje się jako kulturę społeczeństwa, włącznie z jego rozrywką, </a:t>
            </a:r>
            <a:br>
              <a:rPr lang="pl-PL" dirty="0">
                <a:ea typeface="+mn-lt"/>
                <a:cs typeface="+mn-lt"/>
              </a:rPr>
            </a:br>
            <a:r>
              <a:rPr lang="pl-PL" dirty="0">
                <a:ea typeface="+mn-lt"/>
                <a:cs typeface="+mn-lt"/>
              </a:rPr>
              <a:t>modą, muzyką, technologią i językiem</a:t>
            </a:r>
            <a:r>
              <a:rPr lang="en-GB" dirty="0">
                <a:ea typeface="+mn-lt"/>
                <a:cs typeface="+mn-lt"/>
              </a:rPr>
              <a:t>. </a:t>
            </a:r>
            <a:r>
              <a:rPr lang="pl-PL" dirty="0">
                <a:ea typeface="+mn-lt"/>
                <a:cs typeface="+mn-lt"/>
              </a:rPr>
              <a:t/>
            </a:r>
            <a:br>
              <a:rPr lang="pl-PL" dirty="0">
                <a:ea typeface="+mn-lt"/>
                <a:cs typeface="+mn-lt"/>
              </a:rPr>
            </a:br>
            <a:r>
              <a:rPr lang="pl-PL" dirty="0">
                <a:ea typeface="+mn-lt"/>
                <a:cs typeface="+mn-lt"/>
              </a:rPr>
              <a:t>Odzwierciedla gusta i nawyki znacznej części społeczeństwa.</a:t>
            </a:r>
            <a:endParaRPr lang="en-US" dirty="0"/>
          </a:p>
          <a:p>
            <a:r>
              <a:rPr lang="pl-PL" dirty="0">
                <a:ea typeface="+mn-lt"/>
                <a:cs typeface="+mn-lt"/>
              </a:rPr>
              <a:t>Przykłady to oglądanie odcinków Gry o Tron, granie w gry wideo, słuchanie Hip Hop, tworzenie klipów na Tik Tok.</a:t>
            </a:r>
            <a:endParaRPr lang="en-GB" dirty="0"/>
          </a:p>
          <a:p>
            <a:endParaRPr lang="en-GB" dirty="0">
              <a:cs typeface="Calibri"/>
            </a:endParaRPr>
          </a:p>
          <a:p>
            <a:pPr>
              <a:buClr>
                <a:schemeClr val="bg1"/>
              </a:buClr>
            </a:pP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B02581-771B-44AA-9E44-12438972C1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20497" y="754177"/>
            <a:ext cx="5441173" cy="75261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3200" dirty="0"/>
              <a:t>Wprowadzenie do Pop Kultury</a:t>
            </a:r>
            <a:endParaRPr lang="en-GB" sz="3200" dirty="0"/>
          </a:p>
        </p:txBody>
      </p:sp>
      <p:pic>
        <p:nvPicPr>
          <p:cNvPr id="8" name="Picture Placeholder 7" descr="A picture containing text&#10;&#10;Description automatically generated">
            <a:extLst>
              <a:ext uri="{FF2B5EF4-FFF2-40B4-BE49-F238E27FC236}">
                <a16:creationId xmlns:a16="http://schemas.microsoft.com/office/drawing/2014/main" id="{AFBA6748-A57A-4449-900B-5C83D140028E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l="18904" r="189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47119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AC6DF9-B1BB-409A-B0F8-1EC5E0D183A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85311" y="1905463"/>
            <a:ext cx="5862325" cy="3040240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pl-PL" sz="2800" i="1" dirty="0">
                <a:ea typeface="+mn-lt"/>
                <a:cs typeface="+mn-lt"/>
              </a:rPr>
              <a:t>Pop kultura odzwierciedla nasze codzienne życie, a także wpływa na nie.</a:t>
            </a:r>
            <a:endParaRPr lang="en-GB" sz="2800" i="1" dirty="0">
              <a:ea typeface="+mn-lt"/>
              <a:cs typeface="+mn-lt"/>
            </a:endParaRPr>
          </a:p>
          <a:p>
            <a:pPr algn="ctr"/>
            <a:r>
              <a:rPr lang="pl-PL" sz="2800" i="1" dirty="0">
                <a:ea typeface="+mn-lt"/>
                <a:cs typeface="+mn-lt"/>
              </a:rPr>
              <a:t>Ma odmienne znaczenie dla różnych osób, ma też ogromny wpływ na nasze życie codzienne.</a:t>
            </a:r>
            <a:endParaRPr lang="en-GB" sz="2800" i="1" dirty="0">
              <a:ea typeface="+mn-lt"/>
              <a:cs typeface="+mn-lt"/>
            </a:endParaRPr>
          </a:p>
          <a:p>
            <a:endParaRPr lang="en-GB" dirty="0">
              <a:cs typeface="Calibri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B02581-771B-44AA-9E44-12438972C1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368460" y="708285"/>
            <a:ext cx="4488010" cy="872377"/>
          </a:xfrm>
        </p:spPr>
        <p:txBody>
          <a:bodyPr>
            <a:normAutofit fontScale="85000" lnSpcReduction="10000"/>
          </a:bodyPr>
          <a:lstStyle/>
          <a:p>
            <a:r>
              <a:rPr lang="pl-PL" dirty="0"/>
              <a:t>Czym Jest Pop Kultura</a:t>
            </a:r>
            <a:endParaRPr lang="en-GB" dirty="0"/>
          </a:p>
        </p:txBody>
      </p:sp>
      <p:pic>
        <p:nvPicPr>
          <p:cNvPr id="11" name="Picture Placeholder 10" descr="A picture containing indoor, book, table, sitting&#10;&#10;Description automatically generated">
            <a:extLst>
              <a:ext uri="{FF2B5EF4-FFF2-40B4-BE49-F238E27FC236}">
                <a16:creationId xmlns:a16="http://schemas.microsoft.com/office/drawing/2014/main" id="{171B2A11-1BAD-44BC-A86F-AB9C9BDF4765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3"/>
          <a:srcRect l="18940" r="18940"/>
          <a:stretch/>
        </p:blipFill>
        <p:spPr>
          <a:xfrm>
            <a:off x="5862237" y="-14012"/>
            <a:ext cx="6413499" cy="6879191"/>
          </a:xfrm>
        </p:spPr>
      </p:pic>
      <p:sp>
        <p:nvSpPr>
          <p:cNvPr id="4" name="TextBox 3"/>
          <p:cNvSpPr txBox="1"/>
          <p:nvPr/>
        </p:nvSpPr>
        <p:spPr>
          <a:xfrm>
            <a:off x="2147687" y="5315035"/>
            <a:ext cx="4693023" cy="738664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r>
              <a:rPr lang="pl-PL" sz="2400" b="1" dirty="0">
                <a:cs typeface="Calibri"/>
                <a:hlinkClick r:id="rId4"/>
              </a:rPr>
              <a:t>Siła Kultury Pop</a:t>
            </a:r>
            <a:r>
              <a:rPr lang="en-GB" sz="2400" b="1" dirty="0">
                <a:cs typeface="Calibri"/>
                <a:hlinkClick r:id="rId4"/>
              </a:rPr>
              <a:t> - Ted Talk</a:t>
            </a:r>
            <a:r>
              <a:rPr lang="en-GB" sz="2400" b="1" dirty="0">
                <a:cs typeface="Calibri"/>
              </a:rPr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77808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F15C2F0-0642-47E3-95CB-5EDA53E2548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40575" y="2052748"/>
            <a:ext cx="5160765" cy="406100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l-PL" dirty="0">
                <a:ea typeface="+mn-lt"/>
                <a:cs typeface="+mn-lt"/>
              </a:rPr>
              <a:t>Dzięki klasycznym mediom, takim jak telewizja i film, amerykańska kultura pop silnie wpłynęła na resztę świata, wszystko za sprawą ame</a:t>
            </a:r>
            <a:r>
              <a:rPr lang="pl-PL" dirty="0">
                <a:ea typeface="+mn-lt"/>
                <a:cs typeface="Calibri"/>
              </a:rPr>
              <a:t>rykańskich seriali telewizyjnych, filmów hollywoodzkich, marek, sklepów, muzyki, mody, czy slangu. Wszystko to zadomowiło się w europejskiej kulturze, dzięki temu powstała też nowa kultura, którą obecnie zna każdy.</a:t>
            </a:r>
            <a:endParaRPr lang="en-GB" altLang="en-US" dirty="0">
              <a:latin typeface="Arial"/>
              <a:cs typeface="Arial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9F001D-DA34-4DA6-8B15-5549618319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754679" y="752803"/>
            <a:ext cx="3912108" cy="743199"/>
          </a:xfrm>
        </p:spPr>
        <p:txBody>
          <a:bodyPr>
            <a:normAutofit fontScale="77500" lnSpcReduction="20000"/>
          </a:bodyPr>
          <a:lstStyle/>
          <a:p>
            <a:r>
              <a:rPr lang="pl-PL" dirty="0"/>
              <a:t>Wpływ Amerykański</a:t>
            </a:r>
            <a:endParaRPr lang="en-GB" dirty="0"/>
          </a:p>
        </p:txBody>
      </p:sp>
      <p:pic>
        <p:nvPicPr>
          <p:cNvPr id="8" name="Picture 8" descr="A close up of a toy&#10;&#10;Description generated with high confidence">
            <a:extLst>
              <a:ext uri="{FF2B5EF4-FFF2-40B4-BE49-F238E27FC236}">
                <a16:creationId xmlns:a16="http://schemas.microsoft.com/office/drawing/2014/main" id="{772522F4-B061-47D9-AFF8-5AE1F3BD3EC2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3"/>
          <a:srcRect l="3392" r="3392"/>
          <a:stretch/>
        </p:blipFill>
        <p:spPr>
          <a:xfrm>
            <a:off x="5171476" y="1453079"/>
            <a:ext cx="7017348" cy="5454935"/>
          </a:xfrm>
        </p:spPr>
      </p:pic>
    </p:spTree>
    <p:extLst>
      <p:ext uri="{BB962C8B-B14F-4D97-AF65-F5344CB8AC3E}">
        <p14:creationId xmlns:p14="http://schemas.microsoft.com/office/powerpoint/2010/main" val="4163205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A picture containing woman, graffiti&#10;&#10;Description generated with very high confidence">
            <a:extLst>
              <a:ext uri="{FF2B5EF4-FFF2-40B4-BE49-F238E27FC236}">
                <a16:creationId xmlns:a16="http://schemas.microsoft.com/office/drawing/2014/main" id="{A1B59FFA-C189-4CE2-938A-B0467D51B84D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2"/>
          <a:srcRect l="41401" t="2690" r="383" b="224"/>
          <a:stretch/>
        </p:blipFill>
        <p:spPr>
          <a:xfrm>
            <a:off x="5224383" y="-359070"/>
            <a:ext cx="6923650" cy="721707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E09A3C-4ADC-44CC-998C-550820DCFA21}"/>
              </a:ext>
            </a:extLst>
          </p:cNvPr>
          <p:cNvSpPr txBox="1"/>
          <p:nvPr/>
        </p:nvSpPr>
        <p:spPr>
          <a:xfrm>
            <a:off x="6722853" y="6047117"/>
            <a:ext cx="520172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lt"/>
                <a:cs typeface="Calibri" panose="020F0502020204030204"/>
              </a:rPr>
              <a:t>Postać z serialu </a:t>
            </a:r>
            <a:r>
              <a:rPr kumimoji="0" lang="pl-PL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lt"/>
                <a:cs typeface="Calibri" panose="020F0502020204030204"/>
              </a:rPr>
              <a:t>Anime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lt"/>
                <a:cs typeface="Calibri" panose="020F0502020204030204"/>
              </a:rPr>
              <a:t> </a:t>
            </a:r>
            <a:r>
              <a:rPr kumimoji="0" lang="pl-PL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lt"/>
                <a:cs typeface="Calibri" panose="020F0502020204030204"/>
              </a:rPr>
              <a:t>Naruto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lt"/>
                <a:cs typeface="Calibri" panose="020F0502020204030204"/>
              </a:rPr>
              <a:t>, </a:t>
            </a:r>
            <a:r>
              <a:rPr kumimoji="0" lang="pl-PL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lt"/>
                <a:cs typeface="Calibri" panose="020F0502020204030204"/>
              </a:rPr>
              <a:t>Itachi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lt"/>
                <a:cs typeface="Calibri" panose="020F0502020204030204"/>
              </a:rPr>
              <a:t> </a:t>
            </a:r>
            <a:r>
              <a:rPr kumimoji="0" lang="pl-PL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lt"/>
                <a:cs typeface="Calibri" panose="020F0502020204030204"/>
              </a:rPr>
              <a:t>Uchiha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lt"/>
                <a:cs typeface="Calibri" panose="020F0502020204030204"/>
              </a:rPr>
              <a:t>, stworzony przez </a:t>
            </a:r>
            <a:r>
              <a:rPr kumimoji="0" lang="pl-PL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lt"/>
                <a:cs typeface="Calibri" panose="020F0502020204030204"/>
              </a:rPr>
              <a:t>Masashi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lt"/>
                <a:cs typeface="Calibri" panose="020F0502020204030204"/>
              </a:rPr>
              <a:t> </a:t>
            </a:r>
            <a:r>
              <a:rPr kumimoji="0" lang="pl-PL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lt"/>
                <a:cs typeface="Calibri" panose="020F0502020204030204"/>
              </a:rPr>
              <a:t>Kishimoto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lt"/>
                <a:cs typeface="Calibri" panose="020F0502020204030204"/>
              </a:rPr>
              <a:t>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Prostokąt 12"/>
          <p:cNvSpPr/>
          <p:nvPr/>
        </p:nvSpPr>
        <p:spPr>
          <a:xfrm>
            <a:off x="489609" y="5432723"/>
            <a:ext cx="3262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Anime character Itachi Uchiha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Prostokąt 10"/>
          <p:cNvSpPr/>
          <p:nvPr/>
        </p:nvSpPr>
        <p:spPr>
          <a:xfrm>
            <a:off x="642009" y="5585123"/>
            <a:ext cx="3262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3"/>
              </a:rPr>
              <a:t>Anime character Itachi Uchiha</a:t>
            </a:r>
            <a:endParaRPr lang="en-GB" dirty="0"/>
          </a:p>
        </p:txBody>
      </p:sp>
      <p:sp>
        <p:nvSpPr>
          <p:cNvPr id="15" name="Prostokąt 14"/>
          <p:cNvSpPr/>
          <p:nvPr/>
        </p:nvSpPr>
        <p:spPr>
          <a:xfrm>
            <a:off x="794409" y="5737523"/>
            <a:ext cx="3262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3"/>
              </a:rPr>
              <a:t>Anime character Itachi Uchiha</a:t>
            </a:r>
            <a:endParaRPr lang="en-GB" dirty="0"/>
          </a:p>
        </p:txBody>
      </p:sp>
      <p:sp>
        <p:nvSpPr>
          <p:cNvPr id="20" name="TextShape 1"/>
          <p:cNvSpPr txBox="1"/>
          <p:nvPr/>
        </p:nvSpPr>
        <p:spPr>
          <a:xfrm>
            <a:off x="565985" y="1556589"/>
            <a:ext cx="5106459" cy="406080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r>
              <a:rPr lang="pl-PL" sz="2300" dirty="0">
                <a:solidFill>
                  <a:schemeClr val="bg1"/>
                </a:solidFill>
                <a:cs typeface="Calibri"/>
              </a:rPr>
              <a:t>Efekt globalizacji, wprowadzony przez nowe technologie, jedynie wzmocnił te wpływy. Dzięki temu efektowi powstała za to cała seria regionalnych wersji pop kultury, a także subkultury, które korzystają z kluczowych elementów kultury pop, takich jak </a:t>
            </a:r>
            <a:r>
              <a:rPr lang="en-US" sz="2300" dirty="0">
                <a:solidFill>
                  <a:schemeClr val="bg1"/>
                </a:solidFill>
                <a:cs typeface="Calibri"/>
              </a:rPr>
              <a:t>street art </a:t>
            </a:r>
            <a:r>
              <a:rPr lang="pl-PL" sz="2300" dirty="0">
                <a:solidFill>
                  <a:schemeClr val="bg1"/>
                </a:solidFill>
                <a:cs typeface="Calibri"/>
              </a:rPr>
              <a:t>czy animacja, łącząc, dostosowując </a:t>
            </a:r>
            <a:br>
              <a:rPr lang="pl-PL" sz="2300" dirty="0">
                <a:solidFill>
                  <a:schemeClr val="bg1"/>
                </a:solidFill>
                <a:cs typeface="Calibri"/>
              </a:rPr>
            </a:br>
            <a:r>
              <a:rPr lang="pl-PL" sz="2300" dirty="0">
                <a:solidFill>
                  <a:schemeClr val="bg1"/>
                </a:solidFill>
                <a:cs typeface="Calibri"/>
              </a:rPr>
              <a:t>i przekształcając je w nowe wzory, tworząc nowe ikony, które ostatecznie stały się częścią dziedzictwa pop kultury.</a:t>
            </a:r>
            <a:endParaRPr lang="en-US" sz="2300" dirty="0">
              <a:solidFill>
                <a:schemeClr val="bg1"/>
              </a:solidFill>
              <a:ea typeface="+mn-lt"/>
              <a:cs typeface="+mn-lt"/>
            </a:endParaRPr>
          </a:p>
          <a:p>
            <a:endParaRPr lang="en-US" sz="2300" dirty="0">
              <a:solidFill>
                <a:schemeClr val="bg1"/>
              </a:solidFill>
              <a:cs typeface="Calibri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en-US" sz="2300" b="0" strike="noStrike" spc="-1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21" name="TextShape 2"/>
          <p:cNvSpPr txBox="1"/>
          <p:nvPr/>
        </p:nvSpPr>
        <p:spPr>
          <a:xfrm rot="256800">
            <a:off x="5475" y="749145"/>
            <a:ext cx="5284921" cy="7979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US" sz="3600" b="1" strike="noStrike" spc="-1" dirty="0">
                <a:solidFill>
                  <a:srgbClr val="FFFFFF"/>
                </a:solidFill>
                <a:latin typeface="Calibri"/>
              </a:rPr>
              <a:t>Pop Culture Globalisation</a:t>
            </a:r>
            <a:endParaRPr lang="en-US" sz="3600" b="1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rostokąt 21"/>
          <p:cNvSpPr/>
          <p:nvPr/>
        </p:nvSpPr>
        <p:spPr>
          <a:xfrm>
            <a:off x="468861" y="5441807"/>
            <a:ext cx="4050226" cy="66504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Prostokąt 22"/>
          <p:cNvSpPr/>
          <p:nvPr/>
        </p:nvSpPr>
        <p:spPr>
          <a:xfrm>
            <a:off x="549163" y="5561993"/>
            <a:ext cx="3544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>
                <a:hlinkClick r:id="rId3"/>
              </a:rPr>
              <a:t>Postać z serialu </a:t>
            </a:r>
            <a:r>
              <a:rPr lang="pl-PL" dirty="0" err="1">
                <a:hlinkClick r:id="rId3"/>
              </a:rPr>
              <a:t>Anime</a:t>
            </a:r>
            <a:r>
              <a:rPr lang="pl-PL" dirty="0">
                <a:hlinkClick r:id="rId3"/>
              </a:rPr>
              <a:t> </a:t>
            </a:r>
            <a:r>
              <a:rPr lang="pl-PL" dirty="0" err="1">
                <a:hlinkClick r:id="rId3"/>
              </a:rPr>
              <a:t>Itachi</a:t>
            </a:r>
            <a:r>
              <a:rPr lang="pl-PL" dirty="0">
                <a:hlinkClick r:id="rId3"/>
              </a:rPr>
              <a:t> </a:t>
            </a:r>
            <a:r>
              <a:rPr lang="pl-PL" dirty="0" err="1">
                <a:hlinkClick r:id="rId3"/>
              </a:rPr>
              <a:t>Uchiha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81483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E2B2E9F57E254297E8C520F6AB90CA" ma:contentTypeVersion="12" ma:contentTypeDescription="Create a new document." ma:contentTypeScope="" ma:versionID="3f009222ecc1b50588429d0ef9412405">
  <xsd:schema xmlns:xsd="http://www.w3.org/2001/XMLSchema" xmlns:xs="http://www.w3.org/2001/XMLSchema" xmlns:p="http://schemas.microsoft.com/office/2006/metadata/properties" xmlns:ns2="ab4fe050-19d9-48c3-b326-e65a64e40524" xmlns:ns3="6b3bd29d-add5-404f-a16a-9650d8295be1" targetNamespace="http://schemas.microsoft.com/office/2006/metadata/properties" ma:root="true" ma:fieldsID="fbf852c0455c59998d6fcd484772ef4d" ns2:_="" ns3:_="">
    <xsd:import namespace="ab4fe050-19d9-48c3-b326-e65a64e40524"/>
    <xsd:import namespace="6b3bd29d-add5-404f-a16a-9650d8295be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4fe050-19d9-48c3-b326-e65a64e405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3bd29d-add5-404f-a16a-9650d8295be1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3735E55-9E7C-4F70-8AB5-DF5C189319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b4fe050-19d9-48c3-b326-e65a64e40524"/>
    <ds:schemaRef ds:uri="6b3bd29d-add5-404f-a16a-9650d8295b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8037668-3601-4B24-B61E-67D1B5249EC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A9F9B0C-5F23-4B4B-8D34-90303E9E0049}">
  <ds:schemaRefs>
    <ds:schemaRef ds:uri="http://schemas.openxmlformats.org/package/2006/metadata/core-properties"/>
    <ds:schemaRef ds:uri="http://purl.org/dc/terms/"/>
    <ds:schemaRef ds:uri="http://purl.org/dc/dcmitype/"/>
    <ds:schemaRef ds:uri="http://schemas.microsoft.com/office/infopath/2007/PartnerControls"/>
    <ds:schemaRef ds:uri="http://schemas.microsoft.com/office/2006/documentManagement/types"/>
    <ds:schemaRef ds:uri="ab4fe050-19d9-48c3-b326-e65a64e40524"/>
    <ds:schemaRef ds:uri="http://schemas.microsoft.com/office/2006/metadata/properties"/>
    <ds:schemaRef ds:uri="http://purl.org/dc/elements/1.1/"/>
    <ds:schemaRef ds:uri="6b3bd29d-add5-404f-a16a-9650d8295be1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9479</TotalTime>
  <Words>3736</Words>
  <Application>Microsoft Office PowerPoint</Application>
  <PresentationFormat>Panoramiczny</PresentationFormat>
  <Paragraphs>343</Paragraphs>
  <Slides>56</Slides>
  <Notes>38</Notes>
  <HiddenSlides>0</HiddenSlides>
  <MMClips>0</MMClips>
  <ScaleCrop>false</ScaleCrop>
  <HeadingPairs>
    <vt:vector size="6" baseType="variant">
      <vt:variant>
        <vt:lpstr>Używane czcionki</vt:lpstr>
      </vt:variant>
      <vt:variant>
        <vt:i4>14</vt:i4>
      </vt:variant>
      <vt:variant>
        <vt:lpstr>Motyw</vt:lpstr>
      </vt:variant>
      <vt:variant>
        <vt:i4>10</vt:i4>
      </vt:variant>
      <vt:variant>
        <vt:lpstr>Tytuły slajdów</vt:lpstr>
      </vt:variant>
      <vt:variant>
        <vt:i4>56</vt:i4>
      </vt:variant>
    </vt:vector>
  </HeadingPairs>
  <TitlesOfParts>
    <vt:vector size="80" baseType="lpstr">
      <vt:lpstr>MS PGothic</vt:lpstr>
      <vt:lpstr>MS PGothic</vt:lpstr>
      <vt:lpstr>Arial</vt:lpstr>
      <vt:lpstr>Calibri</vt:lpstr>
      <vt:lpstr>Calibri Light</vt:lpstr>
      <vt:lpstr>DejaVu Sans</vt:lpstr>
      <vt:lpstr>Geneva</vt:lpstr>
      <vt:lpstr>Lucida Grande</vt:lpstr>
      <vt:lpstr>Muli;Times New Roman</vt:lpstr>
      <vt:lpstr>Quattrocento Sans</vt:lpstr>
      <vt:lpstr>Roboto</vt:lpstr>
      <vt:lpstr>Segoe UI</vt:lpstr>
      <vt:lpstr>Times New Roman</vt:lpstr>
      <vt:lpstr>Wingdings</vt:lpstr>
      <vt:lpstr>Office Theme</vt:lpstr>
      <vt:lpstr>2_Office Theme</vt:lpstr>
      <vt:lpstr>4_Office Theme</vt:lpstr>
      <vt:lpstr>5_Office Theme</vt:lpstr>
      <vt:lpstr>6_Office Theme</vt:lpstr>
      <vt:lpstr>7_Office Theme</vt:lpstr>
      <vt:lpstr>8_Office Theme</vt:lpstr>
      <vt:lpstr>1_Office Theme</vt:lpstr>
      <vt:lpstr>9_Office Theme</vt:lpstr>
      <vt:lpstr>10_Office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 marshall</dc:creator>
  <cp:lastModifiedBy>edul</cp:lastModifiedBy>
  <cp:revision>754</cp:revision>
  <dcterms:created xsi:type="dcterms:W3CDTF">2020-05-19T09:35:49Z</dcterms:created>
  <dcterms:modified xsi:type="dcterms:W3CDTF">2020-10-10T20:04:49Z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0x01010082E2B2E9F57E254297E8C520F6AB90CA</vt:lpwstr>
  </property>
</Properties>
</file>